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345-05F8-449D-9CC6-A52591BDCB0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80DF-EE78-4593-8ABB-899EB3F6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7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345-05F8-449D-9CC6-A52591BDCB0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80DF-EE78-4593-8ABB-899EB3F6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8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345-05F8-449D-9CC6-A52591BDCB0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80DF-EE78-4593-8ABB-899EB3F6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345-05F8-449D-9CC6-A52591BDCB0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80DF-EE78-4593-8ABB-899EB3F6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6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345-05F8-449D-9CC6-A52591BDCB0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80DF-EE78-4593-8ABB-899EB3F6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2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345-05F8-449D-9CC6-A52591BDCB0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80DF-EE78-4593-8ABB-899EB3F6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1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345-05F8-449D-9CC6-A52591BDCB0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80DF-EE78-4593-8ABB-899EB3F6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4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345-05F8-449D-9CC6-A52591BDCB0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80DF-EE78-4593-8ABB-899EB3F6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1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345-05F8-449D-9CC6-A52591BDCB0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80DF-EE78-4593-8ABB-899EB3F6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2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345-05F8-449D-9CC6-A52591BDCB0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80DF-EE78-4593-8ABB-899EB3F6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1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345-05F8-449D-9CC6-A52591BDCB0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80DF-EE78-4593-8ABB-899EB3F6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4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3345-05F8-449D-9CC6-A52591BDCB0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B80DF-EE78-4593-8ABB-899EB3F6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4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www.chemsafetypro.com/" TargetMode="External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hyperlink" Target="http://www.chemsafetypro.com/UN_GHS_Chemicals_GHS_for_Dummies.html" TargetMode="External"/><Relationship Id="rId5" Type="http://schemas.openxmlformats.org/officeDocument/2006/relationships/image" Target="../media/image4.gif"/><Relationship Id="rId10" Type="http://schemas.openxmlformats.org/officeDocument/2006/relationships/image" Target="../media/image9.jpg"/><Relationship Id="rId4" Type="http://schemas.openxmlformats.org/officeDocument/2006/relationships/image" Target="../media/image3.gif"/><Relationship Id="rId9" Type="http://schemas.openxmlformats.org/officeDocument/2006/relationships/image" Target="../media/image8.jp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624" y="0"/>
            <a:ext cx="5651376" cy="71095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Download GHS Pictogram and Make Your Own GHS Poster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rondfla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0067" y="709329"/>
            <a:ext cx="1065321" cy="1066800"/>
          </a:xfrm>
          <a:prstGeom prst="rect">
            <a:avLst/>
          </a:prstGeom>
        </p:spPr>
      </p:pic>
      <p:pic>
        <p:nvPicPr>
          <p:cNvPr id="5" name="Picture 4" descr="flamm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6137" y="747539"/>
            <a:ext cx="1023855" cy="1025277"/>
          </a:xfrm>
          <a:prstGeom prst="rect">
            <a:avLst/>
          </a:prstGeom>
        </p:spPr>
      </p:pic>
      <p:pic>
        <p:nvPicPr>
          <p:cNvPr id="6" name="Picture 5" descr="explo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692696"/>
            <a:ext cx="1081509" cy="1080010"/>
          </a:xfrm>
          <a:prstGeom prst="rect">
            <a:avLst/>
          </a:prstGeom>
        </p:spPr>
      </p:pic>
      <p:pic>
        <p:nvPicPr>
          <p:cNvPr id="7" name="Picture 6" descr="skull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92700" y="2783744"/>
            <a:ext cx="990600" cy="991976"/>
          </a:xfrm>
          <a:prstGeom prst="rect">
            <a:avLst/>
          </a:prstGeom>
        </p:spPr>
      </p:pic>
      <p:pic>
        <p:nvPicPr>
          <p:cNvPr id="8" name="Picture 7" descr="acid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84661" y="2708920"/>
            <a:ext cx="1066800" cy="1066800"/>
          </a:xfrm>
          <a:prstGeom prst="rect">
            <a:avLst/>
          </a:prstGeom>
        </p:spPr>
      </p:pic>
      <p:pic>
        <p:nvPicPr>
          <p:cNvPr id="9" name="Picture 8" descr="silhouete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75656" y="4479879"/>
            <a:ext cx="1066800" cy="1066800"/>
          </a:xfrm>
          <a:prstGeom prst="rect">
            <a:avLst/>
          </a:prstGeom>
        </p:spPr>
      </p:pic>
      <p:pic>
        <p:nvPicPr>
          <p:cNvPr id="10" name="Picture 9" descr="GHS%2007%20exclam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36096" y="4479879"/>
            <a:ext cx="1163361" cy="11645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715" y="2708920"/>
            <a:ext cx="1081509" cy="10815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8" t="2283" r="4471" b="4178"/>
          <a:stretch/>
        </p:blipFill>
        <p:spPr>
          <a:xfrm>
            <a:off x="3419872" y="4407871"/>
            <a:ext cx="1193289" cy="1202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66785" y="1795838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Oxidizers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64087" y="1772816"/>
            <a:ext cx="18002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Explosives, Self Reactives, Organic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Peroxides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15815" y="1772816"/>
            <a:ext cx="2538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Flammables, Self Reactives, Pyrophorics, Self-Heating, Emits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Flammable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Gas, Organic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Peroxides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03648" y="3717032"/>
            <a:ext cx="12275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Acutely Toxic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(severe)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15816" y="3717032"/>
            <a:ext cx="23042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Burns Skin, Damages Eyes, Corrosive to Metals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20072" y="3769295"/>
            <a:ext cx="20056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Gases Under Pressure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87624" y="5571817"/>
            <a:ext cx="21419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Carcinogen, Respiratory Sensitizer, Reproductive Toxicity, Target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Organ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Toxicity, Mutagenicity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Aspiration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Toxicity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48064" y="5644405"/>
            <a:ext cx="20882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Acutely toxic(harmful), Irritant to skin, eyes or respiratory tract, Skin sensitizer, Hazardous to the Ozone layer.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66120" y="5589240"/>
            <a:ext cx="1781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Toxic to aquatic environment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04800"/>
            <a:ext cx="1652159" cy="609653"/>
          </a:xfrm>
          <a:prstGeom prst="rect">
            <a:avLst/>
          </a:prstGeom>
        </p:spPr>
      </p:pic>
      <p:pic>
        <p:nvPicPr>
          <p:cNvPr id="22" name="Picture 21">
            <a:hlinkClick r:id="rId13"/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43000"/>
            <a:ext cx="1816765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1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Download GHS Pictogram and Make Your Own GHS Poster</vt:lpstr>
    </vt:vector>
  </TitlesOfParts>
  <Company>Syngenta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GHS Pictogram Poster - DIY</dc:title>
  <dc:creator>Syngenta</dc:creator>
  <cp:lastModifiedBy>Syngenta</cp:lastModifiedBy>
  <cp:revision>2</cp:revision>
  <dcterms:created xsi:type="dcterms:W3CDTF">2015-02-13T02:19:53Z</dcterms:created>
  <dcterms:modified xsi:type="dcterms:W3CDTF">2015-02-13T02:23:29Z</dcterms:modified>
</cp:coreProperties>
</file>