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21945600" cy="10972800"/>
  <p:notesSz cx="6858000" cy="9144000"/>
  <p:defaultTextStyle>
    <a:defPPr>
      <a:defRPr lang="en-US"/>
    </a:defPPr>
    <a:lvl1pPr marL="0" algn="l" defTabSz="1776168" rtl="0" eaLnBrk="1" latinLnBrk="0" hangingPunct="1">
      <a:defRPr sz="3500" kern="1200">
        <a:solidFill>
          <a:schemeClr val="tx1"/>
        </a:solidFill>
        <a:latin typeface="+mn-lt"/>
        <a:ea typeface="+mn-ea"/>
        <a:cs typeface="+mn-cs"/>
      </a:defRPr>
    </a:lvl1pPr>
    <a:lvl2pPr marL="888084" algn="l" defTabSz="1776168" rtl="0" eaLnBrk="1" latinLnBrk="0" hangingPunct="1">
      <a:defRPr sz="3500" kern="1200">
        <a:solidFill>
          <a:schemeClr val="tx1"/>
        </a:solidFill>
        <a:latin typeface="+mn-lt"/>
        <a:ea typeface="+mn-ea"/>
        <a:cs typeface="+mn-cs"/>
      </a:defRPr>
    </a:lvl2pPr>
    <a:lvl3pPr marL="1776168" algn="l" defTabSz="1776168" rtl="0" eaLnBrk="1" latinLnBrk="0" hangingPunct="1">
      <a:defRPr sz="3500" kern="1200">
        <a:solidFill>
          <a:schemeClr val="tx1"/>
        </a:solidFill>
        <a:latin typeface="+mn-lt"/>
        <a:ea typeface="+mn-ea"/>
        <a:cs typeface="+mn-cs"/>
      </a:defRPr>
    </a:lvl3pPr>
    <a:lvl4pPr marL="2664254" algn="l" defTabSz="1776168" rtl="0" eaLnBrk="1" latinLnBrk="0" hangingPunct="1">
      <a:defRPr sz="3500" kern="1200">
        <a:solidFill>
          <a:schemeClr val="tx1"/>
        </a:solidFill>
        <a:latin typeface="+mn-lt"/>
        <a:ea typeface="+mn-ea"/>
        <a:cs typeface="+mn-cs"/>
      </a:defRPr>
    </a:lvl4pPr>
    <a:lvl5pPr marL="3552338" algn="l" defTabSz="1776168" rtl="0" eaLnBrk="1" latinLnBrk="0" hangingPunct="1">
      <a:defRPr sz="3500" kern="1200">
        <a:solidFill>
          <a:schemeClr val="tx1"/>
        </a:solidFill>
        <a:latin typeface="+mn-lt"/>
        <a:ea typeface="+mn-ea"/>
        <a:cs typeface="+mn-cs"/>
      </a:defRPr>
    </a:lvl5pPr>
    <a:lvl6pPr marL="4440422" algn="l" defTabSz="1776168" rtl="0" eaLnBrk="1" latinLnBrk="0" hangingPunct="1">
      <a:defRPr sz="3500" kern="1200">
        <a:solidFill>
          <a:schemeClr val="tx1"/>
        </a:solidFill>
        <a:latin typeface="+mn-lt"/>
        <a:ea typeface="+mn-ea"/>
        <a:cs typeface="+mn-cs"/>
      </a:defRPr>
    </a:lvl6pPr>
    <a:lvl7pPr marL="5328506" algn="l" defTabSz="1776168" rtl="0" eaLnBrk="1" latinLnBrk="0" hangingPunct="1">
      <a:defRPr sz="3500" kern="1200">
        <a:solidFill>
          <a:schemeClr val="tx1"/>
        </a:solidFill>
        <a:latin typeface="+mn-lt"/>
        <a:ea typeface="+mn-ea"/>
        <a:cs typeface="+mn-cs"/>
      </a:defRPr>
    </a:lvl7pPr>
    <a:lvl8pPr marL="6216590" algn="l" defTabSz="1776168" rtl="0" eaLnBrk="1" latinLnBrk="0" hangingPunct="1">
      <a:defRPr sz="3500" kern="1200">
        <a:solidFill>
          <a:schemeClr val="tx1"/>
        </a:solidFill>
        <a:latin typeface="+mn-lt"/>
        <a:ea typeface="+mn-ea"/>
        <a:cs typeface="+mn-cs"/>
      </a:defRPr>
    </a:lvl8pPr>
    <a:lvl9pPr marL="7104676" algn="l" defTabSz="1776168" rtl="0" eaLnBrk="1" latinLnBrk="0" hangingPunct="1">
      <a:defRPr sz="3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21" autoAdjust="0"/>
  </p:normalViewPr>
  <p:slideViewPr>
    <p:cSldViewPr>
      <p:cViewPr varScale="1">
        <p:scale>
          <a:sx n="42" d="100"/>
          <a:sy n="42" d="100"/>
        </p:scale>
        <p:origin x="-516" y="-126"/>
      </p:cViewPr>
      <p:guideLst>
        <p:guide orient="horz" pos="3456"/>
        <p:guide pos="691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3408685"/>
            <a:ext cx="18653760" cy="2352041"/>
          </a:xfrm>
        </p:spPr>
        <p:txBody>
          <a:bodyPr/>
          <a:lstStyle/>
          <a:p>
            <a:r>
              <a:rPr lang="en-US" smtClean="0"/>
              <a:t>Click to edit Master title style</a:t>
            </a:r>
            <a:endParaRPr lang="en-US"/>
          </a:p>
        </p:txBody>
      </p:sp>
      <p:sp>
        <p:nvSpPr>
          <p:cNvPr id="3" name="Subtitle 2"/>
          <p:cNvSpPr>
            <a:spLocks noGrp="1"/>
          </p:cNvSpPr>
          <p:nvPr>
            <p:ph type="subTitle" idx="1"/>
          </p:nvPr>
        </p:nvSpPr>
        <p:spPr>
          <a:xfrm>
            <a:off x="3291840" y="6217920"/>
            <a:ext cx="15361920" cy="2804160"/>
          </a:xfrm>
        </p:spPr>
        <p:txBody>
          <a:bodyPr/>
          <a:lstStyle>
            <a:lvl1pPr marL="0" indent="0" algn="ctr">
              <a:buNone/>
              <a:defRPr>
                <a:solidFill>
                  <a:schemeClr val="tx1">
                    <a:tint val="75000"/>
                  </a:schemeClr>
                </a:solidFill>
              </a:defRPr>
            </a:lvl1pPr>
            <a:lvl2pPr marL="888084" indent="0" algn="ctr">
              <a:buNone/>
              <a:defRPr>
                <a:solidFill>
                  <a:schemeClr val="tx1">
                    <a:tint val="75000"/>
                  </a:schemeClr>
                </a:solidFill>
              </a:defRPr>
            </a:lvl2pPr>
            <a:lvl3pPr marL="1776168" indent="0" algn="ctr">
              <a:buNone/>
              <a:defRPr>
                <a:solidFill>
                  <a:schemeClr val="tx1">
                    <a:tint val="75000"/>
                  </a:schemeClr>
                </a:solidFill>
              </a:defRPr>
            </a:lvl3pPr>
            <a:lvl4pPr marL="2664254" indent="0" algn="ctr">
              <a:buNone/>
              <a:defRPr>
                <a:solidFill>
                  <a:schemeClr val="tx1">
                    <a:tint val="75000"/>
                  </a:schemeClr>
                </a:solidFill>
              </a:defRPr>
            </a:lvl4pPr>
            <a:lvl5pPr marL="3552338" indent="0" algn="ctr">
              <a:buNone/>
              <a:defRPr>
                <a:solidFill>
                  <a:schemeClr val="tx1">
                    <a:tint val="75000"/>
                  </a:schemeClr>
                </a:solidFill>
              </a:defRPr>
            </a:lvl5pPr>
            <a:lvl6pPr marL="4440422" indent="0" algn="ctr">
              <a:buNone/>
              <a:defRPr>
                <a:solidFill>
                  <a:schemeClr val="tx1">
                    <a:tint val="75000"/>
                  </a:schemeClr>
                </a:solidFill>
              </a:defRPr>
            </a:lvl6pPr>
            <a:lvl7pPr marL="5328506" indent="0" algn="ctr">
              <a:buNone/>
              <a:defRPr>
                <a:solidFill>
                  <a:schemeClr val="tx1">
                    <a:tint val="75000"/>
                  </a:schemeClr>
                </a:solidFill>
              </a:defRPr>
            </a:lvl7pPr>
            <a:lvl8pPr marL="6216590" indent="0" algn="ctr">
              <a:buNone/>
              <a:defRPr>
                <a:solidFill>
                  <a:schemeClr val="tx1">
                    <a:tint val="75000"/>
                  </a:schemeClr>
                </a:solidFill>
              </a:defRPr>
            </a:lvl8pPr>
            <a:lvl9pPr marL="710467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B05FB1-0CB9-4385-B0A0-91069EA6C125}" type="datetimeFigureOut">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B05FB1-0CB9-4385-B0A0-91069EA6C125}" type="datetimeFigureOut">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60" y="439426"/>
            <a:ext cx="4937760" cy="936244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97280" y="439426"/>
            <a:ext cx="14447520" cy="936244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B05FB1-0CB9-4385-B0A0-91069EA6C125}" type="datetimeFigureOut">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B05FB1-0CB9-4385-B0A0-91069EA6C125}" type="datetimeFigureOut">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1" y="7051043"/>
            <a:ext cx="18653760" cy="2179320"/>
          </a:xfrm>
        </p:spPr>
        <p:txBody>
          <a:bodyPr anchor="t"/>
          <a:lstStyle>
            <a:lvl1pPr algn="l">
              <a:defRPr sz="7700" b="1" cap="all"/>
            </a:lvl1pPr>
          </a:lstStyle>
          <a:p>
            <a:r>
              <a:rPr lang="en-US" smtClean="0"/>
              <a:t>Click to edit Master title style</a:t>
            </a:r>
            <a:endParaRPr lang="en-US"/>
          </a:p>
        </p:txBody>
      </p:sp>
      <p:sp>
        <p:nvSpPr>
          <p:cNvPr id="3" name="Text Placeholder 2"/>
          <p:cNvSpPr>
            <a:spLocks noGrp="1"/>
          </p:cNvSpPr>
          <p:nvPr>
            <p:ph type="body" idx="1"/>
          </p:nvPr>
        </p:nvSpPr>
        <p:spPr>
          <a:xfrm>
            <a:off x="1733551" y="4650748"/>
            <a:ext cx="18653760" cy="2400299"/>
          </a:xfrm>
        </p:spPr>
        <p:txBody>
          <a:bodyPr anchor="b"/>
          <a:lstStyle>
            <a:lvl1pPr marL="0" indent="0">
              <a:buNone/>
              <a:defRPr sz="3900">
                <a:solidFill>
                  <a:schemeClr val="tx1">
                    <a:tint val="75000"/>
                  </a:schemeClr>
                </a:solidFill>
              </a:defRPr>
            </a:lvl1pPr>
            <a:lvl2pPr marL="888084" indent="0">
              <a:buNone/>
              <a:defRPr sz="3500">
                <a:solidFill>
                  <a:schemeClr val="tx1">
                    <a:tint val="75000"/>
                  </a:schemeClr>
                </a:solidFill>
              </a:defRPr>
            </a:lvl2pPr>
            <a:lvl3pPr marL="1776168" indent="0">
              <a:buNone/>
              <a:defRPr sz="3200">
                <a:solidFill>
                  <a:schemeClr val="tx1">
                    <a:tint val="75000"/>
                  </a:schemeClr>
                </a:solidFill>
              </a:defRPr>
            </a:lvl3pPr>
            <a:lvl4pPr marL="2664254" indent="0">
              <a:buNone/>
              <a:defRPr sz="2700">
                <a:solidFill>
                  <a:schemeClr val="tx1">
                    <a:tint val="75000"/>
                  </a:schemeClr>
                </a:solidFill>
              </a:defRPr>
            </a:lvl4pPr>
            <a:lvl5pPr marL="3552338" indent="0">
              <a:buNone/>
              <a:defRPr sz="2700">
                <a:solidFill>
                  <a:schemeClr val="tx1">
                    <a:tint val="75000"/>
                  </a:schemeClr>
                </a:solidFill>
              </a:defRPr>
            </a:lvl5pPr>
            <a:lvl6pPr marL="4440422" indent="0">
              <a:buNone/>
              <a:defRPr sz="2700">
                <a:solidFill>
                  <a:schemeClr val="tx1">
                    <a:tint val="75000"/>
                  </a:schemeClr>
                </a:solidFill>
              </a:defRPr>
            </a:lvl6pPr>
            <a:lvl7pPr marL="5328506" indent="0">
              <a:buNone/>
              <a:defRPr sz="2700">
                <a:solidFill>
                  <a:schemeClr val="tx1">
                    <a:tint val="75000"/>
                  </a:schemeClr>
                </a:solidFill>
              </a:defRPr>
            </a:lvl7pPr>
            <a:lvl8pPr marL="6216590" indent="0">
              <a:buNone/>
              <a:defRPr sz="2700">
                <a:solidFill>
                  <a:schemeClr val="tx1">
                    <a:tint val="75000"/>
                  </a:schemeClr>
                </a:solidFill>
              </a:defRPr>
            </a:lvl8pPr>
            <a:lvl9pPr marL="7104676" indent="0">
              <a:buNone/>
              <a:defRPr sz="2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B05FB1-0CB9-4385-B0A0-91069EA6C125}" type="datetimeFigureOut">
              <a:rPr lang="en-US" smtClean="0"/>
              <a:pPr/>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97280" y="2560321"/>
            <a:ext cx="9692640" cy="7241543"/>
          </a:xfrm>
        </p:spPr>
        <p:txBody>
          <a:bodyPr/>
          <a:lstStyle>
            <a:lvl1pPr>
              <a:defRPr sz="5400"/>
            </a:lvl1pPr>
            <a:lvl2pPr>
              <a:defRPr sz="4700"/>
            </a:lvl2pPr>
            <a:lvl3pPr>
              <a:defRPr sz="3900"/>
            </a:lvl3pPr>
            <a:lvl4pPr>
              <a:defRPr sz="3500"/>
            </a:lvl4pPr>
            <a:lvl5pPr>
              <a:defRPr sz="3500"/>
            </a:lvl5pPr>
            <a:lvl6pPr>
              <a:defRPr sz="3500"/>
            </a:lvl6pPr>
            <a:lvl7pPr>
              <a:defRPr sz="3500"/>
            </a:lvl7pPr>
            <a:lvl8pPr>
              <a:defRPr sz="3500"/>
            </a:lvl8pPr>
            <a:lvl9pPr>
              <a:defRPr sz="3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155680" y="2560321"/>
            <a:ext cx="9692640" cy="7241543"/>
          </a:xfrm>
        </p:spPr>
        <p:txBody>
          <a:bodyPr/>
          <a:lstStyle>
            <a:lvl1pPr>
              <a:defRPr sz="5400"/>
            </a:lvl1pPr>
            <a:lvl2pPr>
              <a:defRPr sz="4700"/>
            </a:lvl2pPr>
            <a:lvl3pPr>
              <a:defRPr sz="3900"/>
            </a:lvl3pPr>
            <a:lvl4pPr>
              <a:defRPr sz="3500"/>
            </a:lvl4pPr>
            <a:lvl5pPr>
              <a:defRPr sz="3500"/>
            </a:lvl5pPr>
            <a:lvl6pPr>
              <a:defRPr sz="3500"/>
            </a:lvl6pPr>
            <a:lvl7pPr>
              <a:defRPr sz="3500"/>
            </a:lvl7pPr>
            <a:lvl8pPr>
              <a:defRPr sz="3500"/>
            </a:lvl8pPr>
            <a:lvl9pPr>
              <a:defRPr sz="3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B05FB1-0CB9-4385-B0A0-91069EA6C125}" type="datetimeFigureOut">
              <a:rPr lang="en-US" smtClean="0"/>
              <a:pPr/>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97284" y="2456185"/>
            <a:ext cx="9696451" cy="1023620"/>
          </a:xfrm>
        </p:spPr>
        <p:txBody>
          <a:bodyPr anchor="b"/>
          <a:lstStyle>
            <a:lvl1pPr marL="0" indent="0">
              <a:buNone/>
              <a:defRPr sz="4700" b="1"/>
            </a:lvl1pPr>
            <a:lvl2pPr marL="888084" indent="0">
              <a:buNone/>
              <a:defRPr sz="3900" b="1"/>
            </a:lvl2pPr>
            <a:lvl3pPr marL="1776168" indent="0">
              <a:buNone/>
              <a:defRPr sz="3500" b="1"/>
            </a:lvl3pPr>
            <a:lvl4pPr marL="2664254" indent="0">
              <a:buNone/>
              <a:defRPr sz="3200" b="1"/>
            </a:lvl4pPr>
            <a:lvl5pPr marL="3552338" indent="0">
              <a:buNone/>
              <a:defRPr sz="3200" b="1"/>
            </a:lvl5pPr>
            <a:lvl6pPr marL="4440422" indent="0">
              <a:buNone/>
              <a:defRPr sz="3200" b="1"/>
            </a:lvl6pPr>
            <a:lvl7pPr marL="5328506" indent="0">
              <a:buNone/>
              <a:defRPr sz="3200" b="1"/>
            </a:lvl7pPr>
            <a:lvl8pPr marL="6216590" indent="0">
              <a:buNone/>
              <a:defRPr sz="3200" b="1"/>
            </a:lvl8pPr>
            <a:lvl9pPr marL="710467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1097284" y="3479804"/>
            <a:ext cx="9696451" cy="6322061"/>
          </a:xfrm>
        </p:spPr>
        <p:txBody>
          <a:bodyPr/>
          <a:lstStyle>
            <a:lvl1pPr>
              <a:defRPr sz="4700"/>
            </a:lvl1pPr>
            <a:lvl2pPr>
              <a:defRPr sz="3900"/>
            </a:lvl2pPr>
            <a:lvl3pPr>
              <a:defRPr sz="35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1148060" y="2456185"/>
            <a:ext cx="9700261" cy="1023620"/>
          </a:xfrm>
        </p:spPr>
        <p:txBody>
          <a:bodyPr anchor="b"/>
          <a:lstStyle>
            <a:lvl1pPr marL="0" indent="0">
              <a:buNone/>
              <a:defRPr sz="4700" b="1"/>
            </a:lvl1pPr>
            <a:lvl2pPr marL="888084" indent="0">
              <a:buNone/>
              <a:defRPr sz="3900" b="1"/>
            </a:lvl2pPr>
            <a:lvl3pPr marL="1776168" indent="0">
              <a:buNone/>
              <a:defRPr sz="3500" b="1"/>
            </a:lvl3pPr>
            <a:lvl4pPr marL="2664254" indent="0">
              <a:buNone/>
              <a:defRPr sz="3200" b="1"/>
            </a:lvl4pPr>
            <a:lvl5pPr marL="3552338" indent="0">
              <a:buNone/>
              <a:defRPr sz="3200" b="1"/>
            </a:lvl5pPr>
            <a:lvl6pPr marL="4440422" indent="0">
              <a:buNone/>
              <a:defRPr sz="3200" b="1"/>
            </a:lvl6pPr>
            <a:lvl7pPr marL="5328506" indent="0">
              <a:buNone/>
              <a:defRPr sz="3200" b="1"/>
            </a:lvl7pPr>
            <a:lvl8pPr marL="6216590" indent="0">
              <a:buNone/>
              <a:defRPr sz="3200" b="1"/>
            </a:lvl8pPr>
            <a:lvl9pPr marL="710467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11148060" y="3479804"/>
            <a:ext cx="9700261" cy="6322061"/>
          </a:xfrm>
        </p:spPr>
        <p:txBody>
          <a:bodyPr/>
          <a:lstStyle>
            <a:lvl1pPr>
              <a:defRPr sz="4700"/>
            </a:lvl1pPr>
            <a:lvl2pPr>
              <a:defRPr sz="3900"/>
            </a:lvl2pPr>
            <a:lvl3pPr>
              <a:defRPr sz="35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B05FB1-0CB9-4385-B0A0-91069EA6C125}" type="datetimeFigureOut">
              <a:rPr lang="en-US" smtClean="0"/>
              <a:pPr/>
              <a:t>5/14/2015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B05FB1-0CB9-4385-B0A0-91069EA6C125}" type="datetimeFigureOut">
              <a:rPr lang="en-US" smtClean="0"/>
              <a:pPr/>
              <a:t>5/14/2015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B05FB1-0CB9-4385-B0A0-91069EA6C125}" type="datetimeFigureOut">
              <a:rPr lang="en-US" smtClean="0"/>
              <a:pPr/>
              <a:t>5/14/2015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7" y="436880"/>
            <a:ext cx="7219951" cy="1859280"/>
          </a:xfrm>
        </p:spPr>
        <p:txBody>
          <a:bodyPr anchor="b"/>
          <a:lstStyle>
            <a:lvl1pPr algn="l">
              <a:defRPr sz="3900" b="1"/>
            </a:lvl1pPr>
          </a:lstStyle>
          <a:p>
            <a:r>
              <a:rPr lang="en-US" smtClean="0"/>
              <a:t>Click to edit Master title style</a:t>
            </a:r>
            <a:endParaRPr lang="en-US"/>
          </a:p>
        </p:txBody>
      </p:sp>
      <p:sp>
        <p:nvSpPr>
          <p:cNvPr id="3" name="Content Placeholder 2"/>
          <p:cNvSpPr>
            <a:spLocks noGrp="1"/>
          </p:cNvSpPr>
          <p:nvPr>
            <p:ph idx="1"/>
          </p:nvPr>
        </p:nvSpPr>
        <p:spPr>
          <a:xfrm>
            <a:off x="8580121" y="436886"/>
            <a:ext cx="12268200" cy="9364982"/>
          </a:xfrm>
        </p:spPr>
        <p:txBody>
          <a:bodyPr/>
          <a:lstStyle>
            <a:lvl1pPr>
              <a:defRPr sz="6200"/>
            </a:lvl1pPr>
            <a:lvl2pPr>
              <a:defRPr sz="5400"/>
            </a:lvl2pPr>
            <a:lvl3pPr>
              <a:defRPr sz="4700"/>
            </a:lvl3pPr>
            <a:lvl4pPr>
              <a:defRPr sz="3900"/>
            </a:lvl4pPr>
            <a:lvl5pPr>
              <a:defRPr sz="3900"/>
            </a:lvl5pPr>
            <a:lvl6pPr>
              <a:defRPr sz="3900"/>
            </a:lvl6pPr>
            <a:lvl7pPr>
              <a:defRPr sz="3900"/>
            </a:lvl7pPr>
            <a:lvl8pPr>
              <a:defRPr sz="3900"/>
            </a:lvl8pPr>
            <a:lvl9pPr>
              <a:defRPr sz="3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7287" y="2296166"/>
            <a:ext cx="7219951" cy="7505702"/>
          </a:xfrm>
        </p:spPr>
        <p:txBody>
          <a:bodyPr/>
          <a:lstStyle>
            <a:lvl1pPr marL="0" indent="0">
              <a:buNone/>
              <a:defRPr sz="2700"/>
            </a:lvl1pPr>
            <a:lvl2pPr marL="888084" indent="0">
              <a:buNone/>
              <a:defRPr sz="2300"/>
            </a:lvl2pPr>
            <a:lvl3pPr marL="1776168" indent="0">
              <a:buNone/>
              <a:defRPr sz="2000"/>
            </a:lvl3pPr>
            <a:lvl4pPr marL="2664254" indent="0">
              <a:buNone/>
              <a:defRPr sz="1800"/>
            </a:lvl4pPr>
            <a:lvl5pPr marL="3552338" indent="0">
              <a:buNone/>
              <a:defRPr sz="1800"/>
            </a:lvl5pPr>
            <a:lvl6pPr marL="4440422" indent="0">
              <a:buNone/>
              <a:defRPr sz="1800"/>
            </a:lvl6pPr>
            <a:lvl7pPr marL="5328506" indent="0">
              <a:buNone/>
              <a:defRPr sz="1800"/>
            </a:lvl7pPr>
            <a:lvl8pPr marL="6216590" indent="0">
              <a:buNone/>
              <a:defRPr sz="1800"/>
            </a:lvl8pPr>
            <a:lvl9pPr marL="710467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B05FB1-0CB9-4385-B0A0-91069EA6C125}" type="datetimeFigureOut">
              <a:rPr lang="en-US" smtClean="0"/>
              <a:pPr/>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491" y="7680963"/>
            <a:ext cx="13167360" cy="906782"/>
          </a:xfrm>
        </p:spPr>
        <p:txBody>
          <a:bodyPr anchor="b"/>
          <a:lstStyle>
            <a:lvl1pPr algn="l">
              <a:defRPr sz="3900" b="1"/>
            </a:lvl1pPr>
          </a:lstStyle>
          <a:p>
            <a:r>
              <a:rPr lang="en-US" smtClean="0"/>
              <a:t>Click to edit Master title style</a:t>
            </a:r>
            <a:endParaRPr lang="en-US"/>
          </a:p>
        </p:txBody>
      </p:sp>
      <p:sp>
        <p:nvSpPr>
          <p:cNvPr id="3" name="Picture Placeholder 2"/>
          <p:cNvSpPr>
            <a:spLocks noGrp="1"/>
          </p:cNvSpPr>
          <p:nvPr>
            <p:ph type="pic" idx="1"/>
          </p:nvPr>
        </p:nvSpPr>
        <p:spPr>
          <a:xfrm>
            <a:off x="4301491" y="980441"/>
            <a:ext cx="13167360" cy="6583680"/>
          </a:xfrm>
        </p:spPr>
        <p:txBody>
          <a:bodyPr/>
          <a:lstStyle>
            <a:lvl1pPr marL="0" indent="0">
              <a:buNone/>
              <a:defRPr sz="6200"/>
            </a:lvl1pPr>
            <a:lvl2pPr marL="888084" indent="0">
              <a:buNone/>
              <a:defRPr sz="5400"/>
            </a:lvl2pPr>
            <a:lvl3pPr marL="1776168" indent="0">
              <a:buNone/>
              <a:defRPr sz="4700"/>
            </a:lvl3pPr>
            <a:lvl4pPr marL="2664254" indent="0">
              <a:buNone/>
              <a:defRPr sz="3900"/>
            </a:lvl4pPr>
            <a:lvl5pPr marL="3552338" indent="0">
              <a:buNone/>
              <a:defRPr sz="3900"/>
            </a:lvl5pPr>
            <a:lvl6pPr marL="4440422" indent="0">
              <a:buNone/>
              <a:defRPr sz="3900"/>
            </a:lvl6pPr>
            <a:lvl7pPr marL="5328506" indent="0">
              <a:buNone/>
              <a:defRPr sz="3900"/>
            </a:lvl7pPr>
            <a:lvl8pPr marL="6216590" indent="0">
              <a:buNone/>
              <a:defRPr sz="3900"/>
            </a:lvl8pPr>
            <a:lvl9pPr marL="7104676" indent="0">
              <a:buNone/>
              <a:defRPr sz="3900"/>
            </a:lvl9pPr>
          </a:lstStyle>
          <a:p>
            <a:endParaRPr lang="en-US"/>
          </a:p>
        </p:txBody>
      </p:sp>
      <p:sp>
        <p:nvSpPr>
          <p:cNvPr id="4" name="Text Placeholder 3"/>
          <p:cNvSpPr>
            <a:spLocks noGrp="1"/>
          </p:cNvSpPr>
          <p:nvPr>
            <p:ph type="body" sz="half" idx="2"/>
          </p:nvPr>
        </p:nvSpPr>
        <p:spPr>
          <a:xfrm>
            <a:off x="4301491" y="8587745"/>
            <a:ext cx="13167360" cy="1287779"/>
          </a:xfrm>
        </p:spPr>
        <p:txBody>
          <a:bodyPr/>
          <a:lstStyle>
            <a:lvl1pPr marL="0" indent="0">
              <a:buNone/>
              <a:defRPr sz="2700"/>
            </a:lvl1pPr>
            <a:lvl2pPr marL="888084" indent="0">
              <a:buNone/>
              <a:defRPr sz="2300"/>
            </a:lvl2pPr>
            <a:lvl3pPr marL="1776168" indent="0">
              <a:buNone/>
              <a:defRPr sz="2000"/>
            </a:lvl3pPr>
            <a:lvl4pPr marL="2664254" indent="0">
              <a:buNone/>
              <a:defRPr sz="1800"/>
            </a:lvl4pPr>
            <a:lvl5pPr marL="3552338" indent="0">
              <a:buNone/>
              <a:defRPr sz="1800"/>
            </a:lvl5pPr>
            <a:lvl6pPr marL="4440422" indent="0">
              <a:buNone/>
              <a:defRPr sz="1800"/>
            </a:lvl6pPr>
            <a:lvl7pPr marL="5328506" indent="0">
              <a:buNone/>
              <a:defRPr sz="1800"/>
            </a:lvl7pPr>
            <a:lvl8pPr marL="6216590" indent="0">
              <a:buNone/>
              <a:defRPr sz="1800"/>
            </a:lvl8pPr>
            <a:lvl9pPr marL="710467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B05FB1-0CB9-4385-B0A0-91069EA6C125}" type="datetimeFigureOut">
              <a:rPr lang="en-US" smtClean="0"/>
              <a:pPr/>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D73CD-F0F3-4F3B-A5FD-EABA89C72DD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0" y="439421"/>
            <a:ext cx="19751040" cy="1828800"/>
          </a:xfrm>
          <a:prstGeom prst="rect">
            <a:avLst/>
          </a:prstGeom>
        </p:spPr>
        <p:txBody>
          <a:bodyPr vert="horz" lIns="177617" tIns="88808" rIns="177617" bIns="8880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097280" y="2560321"/>
            <a:ext cx="19751040" cy="7241543"/>
          </a:xfrm>
          <a:prstGeom prst="rect">
            <a:avLst/>
          </a:prstGeom>
        </p:spPr>
        <p:txBody>
          <a:bodyPr vert="horz" lIns="177617" tIns="88808" rIns="177617" bIns="8880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097280" y="10170164"/>
            <a:ext cx="5120640" cy="584201"/>
          </a:xfrm>
          <a:prstGeom prst="rect">
            <a:avLst/>
          </a:prstGeom>
        </p:spPr>
        <p:txBody>
          <a:bodyPr vert="horz" lIns="177617" tIns="88808" rIns="177617" bIns="88808" rtlCol="0" anchor="ctr"/>
          <a:lstStyle>
            <a:lvl1pPr algn="l">
              <a:defRPr sz="2300">
                <a:solidFill>
                  <a:schemeClr val="tx1">
                    <a:tint val="75000"/>
                  </a:schemeClr>
                </a:solidFill>
              </a:defRPr>
            </a:lvl1pPr>
          </a:lstStyle>
          <a:p>
            <a:fld id="{AFB05FB1-0CB9-4385-B0A0-91069EA6C125}" type="datetimeFigureOut">
              <a:rPr lang="en-US" smtClean="0"/>
              <a:pPr/>
              <a:t>5/14/2015</a:t>
            </a:fld>
            <a:endParaRPr lang="en-US"/>
          </a:p>
        </p:txBody>
      </p:sp>
      <p:sp>
        <p:nvSpPr>
          <p:cNvPr id="5" name="Footer Placeholder 4"/>
          <p:cNvSpPr>
            <a:spLocks noGrp="1"/>
          </p:cNvSpPr>
          <p:nvPr>
            <p:ph type="ftr" sz="quarter" idx="3"/>
          </p:nvPr>
        </p:nvSpPr>
        <p:spPr>
          <a:xfrm>
            <a:off x="7498080" y="10170164"/>
            <a:ext cx="6949440" cy="584201"/>
          </a:xfrm>
          <a:prstGeom prst="rect">
            <a:avLst/>
          </a:prstGeom>
        </p:spPr>
        <p:txBody>
          <a:bodyPr vert="horz" lIns="177617" tIns="88808" rIns="177617" bIns="88808" rtlCol="0" anchor="ctr"/>
          <a:lstStyle>
            <a:lvl1pPr algn="ctr">
              <a:defRPr sz="2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727680" y="10170164"/>
            <a:ext cx="5120640" cy="584201"/>
          </a:xfrm>
          <a:prstGeom prst="rect">
            <a:avLst/>
          </a:prstGeom>
        </p:spPr>
        <p:txBody>
          <a:bodyPr vert="horz" lIns="177617" tIns="88808" rIns="177617" bIns="88808" rtlCol="0" anchor="ctr"/>
          <a:lstStyle>
            <a:lvl1pPr algn="r">
              <a:defRPr sz="2300">
                <a:solidFill>
                  <a:schemeClr val="tx1">
                    <a:tint val="75000"/>
                  </a:schemeClr>
                </a:solidFill>
              </a:defRPr>
            </a:lvl1pPr>
          </a:lstStyle>
          <a:p>
            <a:fld id="{730D73CD-F0F3-4F3B-A5FD-EABA89C72D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776168" rtl="0" eaLnBrk="1" latinLnBrk="0" hangingPunct="1">
        <a:spcBef>
          <a:spcPct val="0"/>
        </a:spcBef>
        <a:buNone/>
        <a:defRPr sz="8600" kern="1200">
          <a:solidFill>
            <a:schemeClr val="tx1"/>
          </a:solidFill>
          <a:latin typeface="+mj-lt"/>
          <a:ea typeface="+mj-ea"/>
          <a:cs typeface="+mj-cs"/>
        </a:defRPr>
      </a:lvl1pPr>
    </p:titleStyle>
    <p:bodyStyle>
      <a:lvl1pPr marL="666064" indent="-666064" algn="l" defTabSz="1776168" rtl="0" eaLnBrk="1" latinLnBrk="0" hangingPunct="1">
        <a:spcBef>
          <a:spcPct val="20000"/>
        </a:spcBef>
        <a:buFont typeface="Arial" pitchFamily="34" charset="0"/>
        <a:buChar char="•"/>
        <a:defRPr sz="6200" kern="1200">
          <a:solidFill>
            <a:schemeClr val="tx1"/>
          </a:solidFill>
          <a:latin typeface="+mn-lt"/>
          <a:ea typeface="+mn-ea"/>
          <a:cs typeface="+mn-cs"/>
        </a:defRPr>
      </a:lvl1pPr>
      <a:lvl2pPr marL="1443136" indent="-555053" algn="l" defTabSz="1776168" rtl="0" eaLnBrk="1" latinLnBrk="0" hangingPunct="1">
        <a:spcBef>
          <a:spcPct val="20000"/>
        </a:spcBef>
        <a:buFont typeface="Arial" pitchFamily="34" charset="0"/>
        <a:buChar char="–"/>
        <a:defRPr sz="5400" kern="1200">
          <a:solidFill>
            <a:schemeClr val="tx1"/>
          </a:solidFill>
          <a:latin typeface="+mn-lt"/>
          <a:ea typeface="+mn-ea"/>
          <a:cs typeface="+mn-cs"/>
        </a:defRPr>
      </a:lvl2pPr>
      <a:lvl3pPr marL="2220211" indent="-444043" algn="l" defTabSz="1776168" rtl="0" eaLnBrk="1" latinLnBrk="0" hangingPunct="1">
        <a:spcBef>
          <a:spcPct val="20000"/>
        </a:spcBef>
        <a:buFont typeface="Arial" pitchFamily="34" charset="0"/>
        <a:buChar char="•"/>
        <a:defRPr sz="4700" kern="1200">
          <a:solidFill>
            <a:schemeClr val="tx1"/>
          </a:solidFill>
          <a:latin typeface="+mn-lt"/>
          <a:ea typeface="+mn-ea"/>
          <a:cs typeface="+mn-cs"/>
        </a:defRPr>
      </a:lvl3pPr>
      <a:lvl4pPr marL="3108295" indent="-444043" algn="l" defTabSz="1776168"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96381" indent="-444043" algn="l" defTabSz="1776168"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84465" indent="-444043" algn="l" defTabSz="1776168"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772547" indent="-444043" algn="l" defTabSz="1776168"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660633" indent="-444043" algn="l" defTabSz="1776168"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548717" indent="-444043" algn="l" defTabSz="1776168" rtl="0" eaLnBrk="1" latinLnBrk="0" hangingPunct="1">
        <a:spcBef>
          <a:spcPct val="20000"/>
        </a:spcBef>
        <a:buFont typeface="Arial" pitchFamily="34" charset="0"/>
        <a:buChar char="•"/>
        <a:defRPr sz="3900" kern="1200">
          <a:solidFill>
            <a:schemeClr val="tx1"/>
          </a:solidFill>
          <a:latin typeface="+mn-lt"/>
          <a:ea typeface="+mn-ea"/>
          <a:cs typeface="+mn-cs"/>
        </a:defRPr>
      </a:lvl9pPr>
    </p:bodyStyle>
    <p:otherStyle>
      <a:defPPr>
        <a:defRPr lang="en-US"/>
      </a:defPPr>
      <a:lvl1pPr marL="0" algn="l" defTabSz="1776168" rtl="0" eaLnBrk="1" latinLnBrk="0" hangingPunct="1">
        <a:defRPr sz="3500" kern="1200">
          <a:solidFill>
            <a:schemeClr val="tx1"/>
          </a:solidFill>
          <a:latin typeface="+mn-lt"/>
          <a:ea typeface="+mn-ea"/>
          <a:cs typeface="+mn-cs"/>
        </a:defRPr>
      </a:lvl1pPr>
      <a:lvl2pPr marL="888084" algn="l" defTabSz="1776168" rtl="0" eaLnBrk="1" latinLnBrk="0" hangingPunct="1">
        <a:defRPr sz="3500" kern="1200">
          <a:solidFill>
            <a:schemeClr val="tx1"/>
          </a:solidFill>
          <a:latin typeface="+mn-lt"/>
          <a:ea typeface="+mn-ea"/>
          <a:cs typeface="+mn-cs"/>
        </a:defRPr>
      </a:lvl2pPr>
      <a:lvl3pPr marL="1776168" algn="l" defTabSz="1776168" rtl="0" eaLnBrk="1" latinLnBrk="0" hangingPunct="1">
        <a:defRPr sz="3500" kern="1200">
          <a:solidFill>
            <a:schemeClr val="tx1"/>
          </a:solidFill>
          <a:latin typeface="+mn-lt"/>
          <a:ea typeface="+mn-ea"/>
          <a:cs typeface="+mn-cs"/>
        </a:defRPr>
      </a:lvl3pPr>
      <a:lvl4pPr marL="2664254" algn="l" defTabSz="1776168" rtl="0" eaLnBrk="1" latinLnBrk="0" hangingPunct="1">
        <a:defRPr sz="3500" kern="1200">
          <a:solidFill>
            <a:schemeClr val="tx1"/>
          </a:solidFill>
          <a:latin typeface="+mn-lt"/>
          <a:ea typeface="+mn-ea"/>
          <a:cs typeface="+mn-cs"/>
        </a:defRPr>
      </a:lvl4pPr>
      <a:lvl5pPr marL="3552338" algn="l" defTabSz="1776168" rtl="0" eaLnBrk="1" latinLnBrk="0" hangingPunct="1">
        <a:defRPr sz="3500" kern="1200">
          <a:solidFill>
            <a:schemeClr val="tx1"/>
          </a:solidFill>
          <a:latin typeface="+mn-lt"/>
          <a:ea typeface="+mn-ea"/>
          <a:cs typeface="+mn-cs"/>
        </a:defRPr>
      </a:lvl5pPr>
      <a:lvl6pPr marL="4440422" algn="l" defTabSz="1776168" rtl="0" eaLnBrk="1" latinLnBrk="0" hangingPunct="1">
        <a:defRPr sz="3500" kern="1200">
          <a:solidFill>
            <a:schemeClr val="tx1"/>
          </a:solidFill>
          <a:latin typeface="+mn-lt"/>
          <a:ea typeface="+mn-ea"/>
          <a:cs typeface="+mn-cs"/>
        </a:defRPr>
      </a:lvl6pPr>
      <a:lvl7pPr marL="5328506" algn="l" defTabSz="1776168" rtl="0" eaLnBrk="1" latinLnBrk="0" hangingPunct="1">
        <a:defRPr sz="3500" kern="1200">
          <a:solidFill>
            <a:schemeClr val="tx1"/>
          </a:solidFill>
          <a:latin typeface="+mn-lt"/>
          <a:ea typeface="+mn-ea"/>
          <a:cs typeface="+mn-cs"/>
        </a:defRPr>
      </a:lvl7pPr>
      <a:lvl8pPr marL="6216590" algn="l" defTabSz="1776168" rtl="0" eaLnBrk="1" latinLnBrk="0" hangingPunct="1">
        <a:defRPr sz="3500" kern="1200">
          <a:solidFill>
            <a:schemeClr val="tx1"/>
          </a:solidFill>
          <a:latin typeface="+mn-lt"/>
          <a:ea typeface="+mn-ea"/>
          <a:cs typeface="+mn-cs"/>
        </a:defRPr>
      </a:lvl8pPr>
      <a:lvl9pPr marL="7104676" algn="l" defTabSz="1776168" rtl="0" eaLnBrk="1" latinLnBrk="0" hangingPunct="1">
        <a:defRPr sz="3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2133600"/>
            <a:ext cx="15240000" cy="6400800"/>
          </a:xfrm>
          <a:prstGeom prst="rect">
            <a:avLst/>
          </a:prstGeom>
          <a:solidFill>
            <a:schemeClr val="tx2">
              <a:lumMod val="60000"/>
              <a:lumOff val="40000"/>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991600" y="2667000"/>
            <a:ext cx="6858000" cy="5570756"/>
          </a:xfrm>
          <a:prstGeom prst="rect">
            <a:avLst/>
          </a:prstGeom>
          <a:noFill/>
        </p:spPr>
        <p:txBody>
          <a:bodyPr wrap="square">
            <a:spAutoFit/>
          </a:bodyPr>
          <a:lstStyle/>
          <a:p>
            <a:pPr fontAlgn="auto">
              <a:spcBef>
                <a:spcPts val="0"/>
              </a:spcBef>
              <a:spcAft>
                <a:spcPts val="0"/>
              </a:spcAft>
              <a:defRPr/>
            </a:pPr>
            <a:r>
              <a:rPr lang="en-US" altLang="zh-CN" sz="3600" b="1" kern="1000" spc="-20" dirty="0" smtClean="0">
                <a:latin typeface="Arial" pitchFamily="34" charset="0"/>
                <a:ea typeface="Dotum" pitchFamily="34" charset="-127"/>
                <a:cs typeface="Arial" pitchFamily="34" charset="0"/>
              </a:rPr>
              <a:t>Danger</a:t>
            </a:r>
          </a:p>
          <a:p>
            <a:pPr fontAlgn="auto">
              <a:spcBef>
                <a:spcPts val="0"/>
              </a:spcBef>
              <a:spcAft>
                <a:spcPts val="0"/>
              </a:spcAft>
              <a:defRPr/>
            </a:pPr>
            <a:endParaRPr lang="en-US" altLang="zh-CN" sz="2000" b="1" kern="1000" spc="-20" dirty="0" smtClean="0">
              <a:ea typeface="Dotum" pitchFamily="34" charset="-127"/>
              <a:cs typeface="Arial" pitchFamily="34" charset="0"/>
            </a:endParaRP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Harmful if swallowed. </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Causes severe skin burns and eye damage. </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May cause allergy or asthma symptoms or breathing </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difficulties if inhaled. </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May cause an allergic skin reaction.</a:t>
            </a:r>
            <a:endParaRPr lang="en-US" altLang="zh-CN" sz="2000" kern="1000" spc="-20" dirty="0">
              <a:latin typeface="Arial" pitchFamily="34" charset="0"/>
              <a:ea typeface="Dotum" pitchFamily="34" charset="-127"/>
              <a:cs typeface="Arial" pitchFamily="34" charset="0"/>
            </a:endParaRPr>
          </a:p>
          <a:p>
            <a:pPr fontAlgn="auto">
              <a:spcBef>
                <a:spcPts val="0"/>
              </a:spcBef>
              <a:spcAft>
                <a:spcPts val="0"/>
              </a:spcAft>
              <a:defRPr/>
            </a:pPr>
            <a:endParaRPr lang="en-US" altLang="zh-CN" sz="2000" kern="1000" spc="-20" dirty="0" smtClean="0">
              <a:latin typeface="Arial" pitchFamily="34" charset="0"/>
              <a:ea typeface="Dotum" pitchFamily="34" charset="-127"/>
              <a:cs typeface="Arial" pitchFamily="34" charset="0"/>
            </a:endParaRPr>
          </a:p>
          <a:p>
            <a:pPr>
              <a:defRPr/>
            </a:pPr>
            <a:r>
              <a:rPr lang="en-US" altLang="zh-CN" sz="2000" kern="1000" spc="-20" dirty="0" smtClean="0">
                <a:latin typeface="Arial" pitchFamily="34" charset="0"/>
                <a:ea typeface="Dotum" pitchFamily="34" charset="-127"/>
                <a:cs typeface="Arial" pitchFamily="34" charset="0"/>
              </a:rPr>
              <a:t>Do not eat, drink or smoke when using this product. </a:t>
            </a:r>
          </a:p>
          <a:p>
            <a:pPr>
              <a:defRPr/>
            </a:pPr>
            <a:r>
              <a:rPr lang="en-US" altLang="zh-CN" sz="2000" kern="1000" spc="-20" dirty="0" smtClean="0">
                <a:latin typeface="Arial" pitchFamily="34" charset="0"/>
                <a:ea typeface="Dotum" pitchFamily="34" charset="-127"/>
                <a:cs typeface="Arial" pitchFamily="34" charset="0"/>
              </a:rPr>
              <a:t>If swallowed:  Call a poison center or</a:t>
            </a:r>
          </a:p>
          <a:p>
            <a:pPr>
              <a:defRPr/>
            </a:pPr>
            <a:r>
              <a:rPr lang="en-US" altLang="zh-CN" sz="2000" kern="1000" spc="-20" dirty="0" smtClean="0">
                <a:latin typeface="Arial" pitchFamily="34" charset="0"/>
                <a:ea typeface="Dotum" pitchFamily="34" charset="-127"/>
                <a:cs typeface="Arial" pitchFamily="34" charset="0"/>
              </a:rPr>
              <a:t>doctor/physician if you feel unwell.</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IF inhaled: Remove victim to fresh air and keep at rest in a position comfortable for breathing. </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IF on skin(or hair):Remove/Take off immediately all contaminated clothing. Rinse skin with water/shower.</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Store locked up.</a:t>
            </a:r>
            <a:endParaRPr lang="en-US" altLang="zh-CN" sz="2000" dirty="0">
              <a:latin typeface="Arial" pitchFamily="34" charset="0"/>
              <a:cs typeface="Arial" pitchFamily="34" charset="0"/>
            </a:endParaRPr>
          </a:p>
          <a:p>
            <a:pPr fontAlgn="auto">
              <a:spcBef>
                <a:spcPts val="0"/>
              </a:spcBef>
              <a:spcAft>
                <a:spcPts val="0"/>
              </a:spcAft>
              <a:defRPr/>
            </a:pPr>
            <a:endParaRPr lang="zh-CN" altLang="en-US" sz="2000" dirty="0">
              <a:latin typeface="+mn-lt"/>
              <a:ea typeface="+mn-ea"/>
            </a:endParaRPr>
          </a:p>
        </p:txBody>
      </p:sp>
      <p:pic>
        <p:nvPicPr>
          <p:cNvPr id="6" name="Picture 6" descr="http://www.unece.org/trans/danger/publi/ghs/pictograms/silhouete.gif"/>
          <p:cNvPicPr>
            <a:picLocks noChangeAspect="1" noChangeArrowheads="1"/>
          </p:cNvPicPr>
          <p:nvPr/>
        </p:nvPicPr>
        <p:blipFill>
          <a:blip r:embed="rId2"/>
          <a:srcRect/>
          <a:stretch>
            <a:fillRect/>
          </a:stretch>
        </p:blipFill>
        <p:spPr bwMode="auto">
          <a:xfrm>
            <a:off x="6096000" y="2514600"/>
            <a:ext cx="2385392" cy="2438400"/>
          </a:xfrm>
          <a:prstGeom prst="rect">
            <a:avLst/>
          </a:prstGeom>
          <a:noFill/>
          <a:ln w="9525">
            <a:noFill/>
            <a:miter lim="800000"/>
            <a:headEnd/>
            <a:tailEnd/>
          </a:ln>
        </p:spPr>
      </p:pic>
      <p:sp>
        <p:nvSpPr>
          <p:cNvPr id="12" name="TextBox 5"/>
          <p:cNvSpPr txBox="1">
            <a:spLocks noChangeArrowheads="1"/>
          </p:cNvSpPr>
          <p:nvPr/>
        </p:nvSpPr>
        <p:spPr bwMode="auto">
          <a:xfrm>
            <a:off x="838200" y="1663779"/>
            <a:ext cx="5486400" cy="6032421"/>
          </a:xfrm>
          <a:prstGeom prst="rect">
            <a:avLst/>
          </a:prstGeom>
          <a:noFill/>
          <a:ln w="9525">
            <a:noFill/>
            <a:miter lim="800000"/>
            <a:headEnd/>
            <a:tailEnd/>
          </a:ln>
        </p:spPr>
        <p:txBody>
          <a:bodyPr wrap="square">
            <a:spAutoFit/>
          </a:bodyPr>
          <a:lstStyle/>
          <a:p>
            <a:endParaRPr lang="en-US" altLang="zh-CN" sz="3600" dirty="0">
              <a:latin typeface="Calibri" pitchFamily="34" charset="0"/>
            </a:endParaRPr>
          </a:p>
          <a:p>
            <a:endParaRPr lang="en-US" altLang="zh-CN" sz="3600" b="1" dirty="0" smtClean="0">
              <a:cs typeface="Arial" charset="0"/>
            </a:endParaRPr>
          </a:p>
          <a:p>
            <a:r>
              <a:rPr lang="en-US" sz="3600" b="1" dirty="0" smtClean="0"/>
              <a:t>Maleic Anhydride</a:t>
            </a:r>
          </a:p>
          <a:p>
            <a:endParaRPr lang="en-US" sz="3600" dirty="0" smtClean="0"/>
          </a:p>
          <a:p>
            <a:r>
              <a:rPr lang="en-US" altLang="zh-CN" sz="1800" dirty="0" smtClean="0">
                <a:latin typeface="Arial" pitchFamily="34" charset="0"/>
                <a:cs typeface="Arial" pitchFamily="34" charset="0"/>
              </a:rPr>
              <a:t>CAS number:</a:t>
            </a:r>
            <a:r>
              <a:rPr lang="en-US" sz="1800" dirty="0" smtClean="0">
                <a:latin typeface="Arial" pitchFamily="34" charset="0"/>
                <a:cs typeface="Arial" pitchFamily="34" charset="0"/>
              </a:rPr>
              <a:t> 108-31-6 </a:t>
            </a:r>
            <a:r>
              <a:rPr lang="en-US" altLang="zh-CN" sz="1800" dirty="0" smtClean="0">
                <a:latin typeface="Arial" pitchFamily="34" charset="0"/>
                <a:cs typeface="Arial" pitchFamily="34" charset="0"/>
              </a:rPr>
              <a:t>EC number:</a:t>
            </a:r>
            <a:r>
              <a:rPr lang="en-US" sz="1800" dirty="0" smtClean="0">
                <a:latin typeface="Arial" pitchFamily="34" charset="0"/>
                <a:cs typeface="Arial" pitchFamily="34" charset="0"/>
              </a:rPr>
              <a:t> 200-659-6</a:t>
            </a:r>
            <a:endParaRPr lang="en-US" altLang="zh-CN" sz="1800" b="1" dirty="0">
              <a:latin typeface="Arial" pitchFamily="34" charset="0"/>
              <a:cs typeface="Arial" pitchFamily="34" charset="0"/>
            </a:endParaRPr>
          </a:p>
          <a:p>
            <a:pPr algn="r"/>
            <a:endParaRPr lang="en-US" altLang="zh-CN" sz="3600" b="1" dirty="0">
              <a:cs typeface="Arial" charset="0"/>
            </a:endParaRPr>
          </a:p>
          <a:p>
            <a:endParaRPr lang="en-US" altLang="zh-CN" sz="2400" dirty="0" smtClean="0">
              <a:latin typeface="Verdana" pitchFamily="34" charset="0"/>
              <a:ea typeface="DotumChe" pitchFamily="49" charset="-127"/>
              <a:cs typeface="Arial" charset="0"/>
            </a:endParaRPr>
          </a:p>
          <a:p>
            <a:endParaRPr lang="en-US" altLang="zh-CN" sz="2400" dirty="0">
              <a:latin typeface="Verdana" pitchFamily="34" charset="0"/>
              <a:ea typeface="DotumChe" pitchFamily="49" charset="-127"/>
              <a:cs typeface="Arial" charset="0"/>
            </a:endParaRPr>
          </a:p>
          <a:p>
            <a:r>
              <a:rPr lang="en-US" altLang="zh-CN" sz="2000" dirty="0" smtClean="0">
                <a:latin typeface="Arial" pitchFamily="34" charset="0"/>
                <a:ea typeface="DotumChe" pitchFamily="49" charset="-127"/>
                <a:cs typeface="Arial" pitchFamily="34" charset="0"/>
              </a:rPr>
              <a:t>Index-No</a:t>
            </a:r>
            <a:r>
              <a:rPr lang="en-US" altLang="zh-CN" sz="2000" dirty="0">
                <a:latin typeface="Arial" pitchFamily="34" charset="0"/>
                <a:ea typeface="DotumChe" pitchFamily="49" charset="-127"/>
                <a:cs typeface="Arial" pitchFamily="34" charset="0"/>
              </a:rPr>
              <a:t>: 603-001-00-X</a:t>
            </a:r>
          </a:p>
          <a:p>
            <a:r>
              <a:rPr lang="en-US" altLang="zh-CN" sz="2000" dirty="0" smtClean="0">
                <a:latin typeface="Arial" pitchFamily="34" charset="0"/>
                <a:ea typeface="DotumChe" pitchFamily="49" charset="-127"/>
                <a:cs typeface="Arial" pitchFamily="34" charset="0"/>
              </a:rPr>
              <a:t>Manufactured by or supplied by</a:t>
            </a:r>
          </a:p>
          <a:p>
            <a:r>
              <a:rPr lang="en-US" altLang="zh-CN" sz="2000" dirty="0" err="1" smtClean="0">
                <a:latin typeface="Arial" pitchFamily="34" charset="0"/>
                <a:ea typeface="DotumChe" pitchFamily="49" charset="-127"/>
                <a:cs typeface="Arial" pitchFamily="34" charset="0"/>
              </a:rPr>
              <a:t>xxxChemicals</a:t>
            </a:r>
            <a:endParaRPr lang="en-US" altLang="zh-CN" sz="2000" dirty="0" smtClean="0">
              <a:latin typeface="Arial" pitchFamily="34" charset="0"/>
              <a:ea typeface="DotumChe" pitchFamily="49" charset="-127"/>
              <a:cs typeface="Arial" pitchFamily="34" charset="0"/>
            </a:endParaRPr>
          </a:p>
          <a:p>
            <a:r>
              <a:rPr lang="en-US" sz="2000" dirty="0" smtClean="0">
                <a:latin typeface="Arial" pitchFamily="34" charset="0"/>
                <a:cs typeface="Arial" pitchFamily="34" charset="0"/>
              </a:rPr>
              <a:t>Xxx </a:t>
            </a:r>
            <a:r>
              <a:rPr lang="en-US" sz="2000" dirty="0" err="1" smtClean="0">
                <a:latin typeface="Arial" pitchFamily="34" charset="0"/>
                <a:cs typeface="Arial" pitchFamily="34" charset="0"/>
              </a:rPr>
              <a:t>xxxx</a:t>
            </a:r>
            <a:r>
              <a:rPr lang="en-US" sz="2000" dirty="0" smtClean="0">
                <a:latin typeface="Arial" pitchFamily="34" charset="0"/>
                <a:cs typeface="Arial" pitchFamily="34" charset="0"/>
              </a:rPr>
              <a:t>, The </a:t>
            </a:r>
            <a:r>
              <a:rPr lang="en-US" sz="2000" dirty="0">
                <a:latin typeface="Arial" pitchFamily="34" charset="0"/>
                <a:cs typeface="Arial" pitchFamily="34" charset="0"/>
              </a:rPr>
              <a:t>Netherlands </a:t>
            </a:r>
            <a:endParaRPr lang="en-US" sz="2000" dirty="0" smtClean="0">
              <a:latin typeface="Arial" pitchFamily="34" charset="0"/>
              <a:cs typeface="Arial" pitchFamily="34" charset="0"/>
            </a:endParaRPr>
          </a:p>
          <a:p>
            <a:endParaRPr lang="en-US" altLang="zh-CN" sz="2000" dirty="0" smtClean="0">
              <a:latin typeface="Arial" pitchFamily="34" charset="0"/>
              <a:ea typeface="DotumChe" pitchFamily="49" charset="-127"/>
              <a:cs typeface="Arial" pitchFamily="34" charset="0"/>
            </a:endParaRPr>
          </a:p>
          <a:p>
            <a:r>
              <a:rPr lang="en-US" altLang="zh-CN" sz="2000" dirty="0" smtClean="0">
                <a:latin typeface="Arial" pitchFamily="34" charset="0"/>
                <a:ea typeface="DotumChe" pitchFamily="49" charset="-127"/>
                <a:cs typeface="Arial" pitchFamily="34" charset="0"/>
              </a:rPr>
              <a:t>Tel:</a:t>
            </a:r>
            <a:r>
              <a:rPr lang="en-US" sz="2000" dirty="0" smtClean="0">
                <a:latin typeface="Arial" pitchFamily="34" charset="0"/>
                <a:cs typeface="Arial" pitchFamily="34" charset="0"/>
              </a:rPr>
              <a:t>+31-652xxxx</a:t>
            </a:r>
            <a:endParaRPr lang="en-US" altLang="zh-CN" sz="2000" dirty="0">
              <a:latin typeface="Arial" pitchFamily="34" charset="0"/>
              <a:ea typeface="DotumChe" pitchFamily="49" charset="-127"/>
              <a:cs typeface="Arial" pitchFamily="34" charset="0"/>
            </a:endParaRPr>
          </a:p>
          <a:p>
            <a:r>
              <a:rPr lang="en-US" sz="2000" dirty="0" smtClean="0">
                <a:latin typeface="Arial" pitchFamily="34" charset="0"/>
                <a:cs typeface="Arial" pitchFamily="34" charset="0"/>
              </a:rPr>
              <a:t>www.xxxchemicals.com</a:t>
            </a:r>
            <a:endParaRPr lang="zh-CN" altLang="en-US" sz="2000" dirty="0">
              <a:latin typeface="Arial" pitchFamily="34" charset="0"/>
              <a:ea typeface="DotumChe" pitchFamily="49" charset="-127"/>
              <a:cs typeface="Arial" pitchFamily="34" charset="0"/>
            </a:endParaRPr>
          </a:p>
        </p:txBody>
      </p:sp>
      <p:pic>
        <p:nvPicPr>
          <p:cNvPr id="9" name="Picture 8" descr="ghs05 acid.gif"/>
          <p:cNvPicPr>
            <a:picLocks noChangeAspect="1"/>
          </p:cNvPicPr>
          <p:nvPr/>
        </p:nvPicPr>
        <p:blipFill>
          <a:blip r:embed="rId3"/>
          <a:stretch>
            <a:fillRect/>
          </a:stretch>
        </p:blipFill>
        <p:spPr>
          <a:xfrm>
            <a:off x="6096000" y="5334000"/>
            <a:ext cx="2514600" cy="2514600"/>
          </a:xfrm>
          <a:prstGeom prst="rect">
            <a:avLst/>
          </a:prstGeom>
        </p:spPr>
      </p:pic>
      <p:sp>
        <p:nvSpPr>
          <p:cNvPr id="10" name="TextBox 9"/>
          <p:cNvSpPr txBox="1"/>
          <p:nvPr/>
        </p:nvSpPr>
        <p:spPr>
          <a:xfrm>
            <a:off x="16050588" y="1524000"/>
            <a:ext cx="5895012" cy="5986254"/>
          </a:xfrm>
          <a:prstGeom prst="rect">
            <a:avLst/>
          </a:prstGeom>
          <a:noFill/>
        </p:spPr>
        <p:txBody>
          <a:bodyPr wrap="none" rtlCol="0">
            <a:spAutoFit/>
          </a:bodyPr>
          <a:lstStyle/>
          <a:p>
            <a:endParaRPr lang="en-US" dirty="0"/>
          </a:p>
          <a:p>
            <a:pPr>
              <a:buFont typeface="Arial" pitchFamily="34" charset="0"/>
              <a:buChar char="•"/>
            </a:pPr>
            <a:r>
              <a:rPr lang="en-US" sz="2000" dirty="0" smtClean="0"/>
              <a:t> The product identifier must  be the same as that </a:t>
            </a:r>
          </a:p>
          <a:p>
            <a:r>
              <a:rPr lang="en-US" sz="2000" dirty="0" smtClean="0"/>
              <a:t>   used on SDS;</a:t>
            </a:r>
          </a:p>
          <a:p>
            <a:endParaRPr lang="en-US" sz="2000" dirty="0" smtClean="0"/>
          </a:p>
          <a:p>
            <a:pPr>
              <a:buFont typeface="Arial" pitchFamily="34" charset="0"/>
              <a:buChar char="•"/>
            </a:pPr>
            <a:r>
              <a:rPr lang="en-US" sz="2000" dirty="0" smtClean="0"/>
              <a:t> Nominal quantity is required if the  product is sold </a:t>
            </a:r>
          </a:p>
          <a:p>
            <a:r>
              <a:rPr lang="en-US" sz="2000" dirty="0" smtClean="0"/>
              <a:t>   to the general public;</a:t>
            </a:r>
          </a:p>
          <a:p>
            <a:endParaRPr lang="en-US" sz="2000" dirty="0" smtClean="0"/>
          </a:p>
          <a:p>
            <a:pPr lvl="0">
              <a:buFont typeface="Arial" pitchFamily="34" charset="0"/>
              <a:buChar char="•"/>
            </a:pPr>
            <a:r>
              <a:rPr lang="en-US" sz="2000" dirty="0" smtClean="0"/>
              <a:t> Hazard pictograms should be in the  shape of a </a:t>
            </a:r>
          </a:p>
          <a:p>
            <a:pPr lvl="0"/>
            <a:r>
              <a:rPr lang="en-US" sz="2000" dirty="0" smtClean="0"/>
              <a:t>  square set at a point (diamond shape), and should </a:t>
            </a:r>
          </a:p>
          <a:p>
            <a:pPr lvl="0"/>
            <a:r>
              <a:rPr lang="en-US" sz="2000" dirty="0" smtClean="0"/>
              <a:t>  have a black symbol on a white background </a:t>
            </a:r>
          </a:p>
          <a:p>
            <a:pPr lvl="0"/>
            <a:r>
              <a:rPr lang="en-US" sz="2000" dirty="0" smtClean="0"/>
              <a:t>  with a red border. Each hazard pictogram should </a:t>
            </a:r>
          </a:p>
          <a:p>
            <a:pPr lvl="0"/>
            <a:r>
              <a:rPr lang="en-US" sz="2000" dirty="0" smtClean="0"/>
              <a:t>  cover at least one fifteenth of the surface area of the </a:t>
            </a:r>
          </a:p>
          <a:p>
            <a:pPr lvl="0"/>
            <a:r>
              <a:rPr lang="en-US" sz="2000" dirty="0" smtClean="0"/>
              <a:t>  harmonized label, but the minimum area shall not be </a:t>
            </a:r>
          </a:p>
          <a:p>
            <a:pPr lvl="0"/>
            <a:r>
              <a:rPr lang="en-US" sz="2000" dirty="0" smtClean="0"/>
              <a:t>  less than 1 square centimeters.</a:t>
            </a:r>
          </a:p>
          <a:p>
            <a:endParaRPr lang="en-US" sz="2000" dirty="0" smtClean="0"/>
          </a:p>
          <a:p>
            <a:pPr lvl="0">
              <a:buFont typeface="Arial" pitchFamily="34" charset="0"/>
              <a:buChar char="•"/>
            </a:pPr>
            <a:r>
              <a:rPr lang="en-US" sz="2000" dirty="0" smtClean="0"/>
              <a:t>  </a:t>
            </a:r>
            <a:r>
              <a:rPr lang="en-US" sz="2000" dirty="0" smtClean="0">
                <a:ea typeface="宋体" pitchFamily="2" charset="-122"/>
                <a:cs typeface="Times New Roman" pitchFamily="18" charset="0"/>
              </a:rPr>
              <a:t>The requirement of the size of a </a:t>
            </a:r>
            <a:r>
              <a:rPr lang="en-US" sz="2000" dirty="0" smtClean="0">
                <a:ea typeface="宋体" pitchFamily="2" charset="-122"/>
                <a:cs typeface="Times New Roman" pitchFamily="18" charset="0"/>
              </a:rPr>
              <a:t>GHS </a:t>
            </a:r>
            <a:r>
              <a:rPr lang="en-US" sz="2000" dirty="0" smtClean="0">
                <a:ea typeface="宋体" pitchFamily="2" charset="-122"/>
                <a:cs typeface="Times New Roman" pitchFamily="18" charset="0"/>
              </a:rPr>
              <a:t> label in EU</a:t>
            </a:r>
            <a:endParaRPr lang="en-US" sz="2000" dirty="0" smtClean="0"/>
          </a:p>
          <a:p>
            <a:pPr lvl="0"/>
            <a:endParaRPr lang="en-US" sz="2000" dirty="0" smtClean="0"/>
          </a:p>
          <a:p>
            <a:endParaRPr lang="en-US" sz="2800" dirty="0" smtClean="0"/>
          </a:p>
        </p:txBody>
      </p:sp>
      <p:graphicFrame>
        <p:nvGraphicFramePr>
          <p:cNvPr id="14" name="Table 13"/>
          <p:cNvGraphicFramePr>
            <a:graphicFrameLocks noGrp="1"/>
          </p:cNvGraphicFramePr>
          <p:nvPr/>
        </p:nvGraphicFramePr>
        <p:xfrm>
          <a:off x="16230600" y="6880860"/>
          <a:ext cx="5257800" cy="1577340"/>
        </p:xfrm>
        <a:graphic>
          <a:graphicData uri="http://schemas.openxmlformats.org/drawingml/2006/table">
            <a:tbl>
              <a:tblPr/>
              <a:tblGrid>
                <a:gridCol w="2619853"/>
                <a:gridCol w="2637947"/>
              </a:tblGrid>
              <a:tr h="243840">
                <a:tc>
                  <a:txBody>
                    <a:bodyPr/>
                    <a:lstStyle/>
                    <a:p>
                      <a:pPr marL="0" marR="0">
                        <a:lnSpc>
                          <a:spcPct val="115000"/>
                        </a:lnSpc>
                        <a:spcBef>
                          <a:spcPts val="0"/>
                        </a:spcBef>
                        <a:spcAft>
                          <a:spcPts val="0"/>
                        </a:spcAft>
                      </a:pPr>
                      <a:r>
                        <a:rPr lang="en-US" sz="1800" dirty="0">
                          <a:latin typeface="+mn-lt"/>
                          <a:ea typeface="宋体"/>
                          <a:cs typeface="Times New Roman"/>
                        </a:rPr>
                        <a:t>Capacity of the package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mn-lt"/>
                          <a:ea typeface="宋体"/>
                          <a:cs typeface="Times New Roman"/>
                        </a:rPr>
                        <a:t>Dimensions of </a:t>
                      </a:r>
                      <a:r>
                        <a:rPr lang="en-US" sz="1800" dirty="0" smtClean="0">
                          <a:latin typeface="+mn-lt"/>
                          <a:ea typeface="宋体"/>
                          <a:cs typeface="Times New Roman"/>
                        </a:rPr>
                        <a:t>label(mm)</a:t>
                      </a:r>
                      <a:endParaRPr lang="en-US" sz="1800" dirty="0">
                        <a:latin typeface="+mn-lt"/>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nSpc>
                          <a:spcPct val="115000"/>
                        </a:lnSpc>
                        <a:spcBef>
                          <a:spcPts val="0"/>
                        </a:spcBef>
                        <a:spcAft>
                          <a:spcPts val="0"/>
                        </a:spcAft>
                      </a:pPr>
                      <a:r>
                        <a:rPr lang="en-US" sz="1800" dirty="0">
                          <a:latin typeface="+mn-lt"/>
                          <a:ea typeface="宋体"/>
                          <a:cs typeface="Times New Roman"/>
                        </a:rPr>
                        <a:t>≤ 3 </a:t>
                      </a:r>
                      <a:r>
                        <a:rPr lang="en-US" sz="1800" dirty="0" err="1">
                          <a:latin typeface="+mn-lt"/>
                          <a:ea typeface="宋体"/>
                          <a:cs typeface="Times New Roman"/>
                        </a:rPr>
                        <a:t>litres</a:t>
                      </a:r>
                      <a:endParaRPr lang="en-US" sz="1800" dirty="0">
                        <a:latin typeface="+mn-lt"/>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latin typeface="+mn-lt"/>
                          <a:ea typeface="宋体"/>
                          <a:cs typeface="Times New Roman"/>
                        </a:rPr>
                        <a:t>If possible at least 52 x 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nSpc>
                          <a:spcPct val="115000"/>
                        </a:lnSpc>
                        <a:spcBef>
                          <a:spcPts val="0"/>
                        </a:spcBef>
                        <a:spcAft>
                          <a:spcPts val="0"/>
                        </a:spcAft>
                      </a:pPr>
                      <a:r>
                        <a:rPr lang="en-US" sz="1800" dirty="0">
                          <a:latin typeface="+mn-lt"/>
                          <a:ea typeface="宋体"/>
                          <a:cs typeface="Times New Roman"/>
                        </a:rPr>
                        <a:t>&gt; 3 </a:t>
                      </a:r>
                      <a:r>
                        <a:rPr lang="en-US" sz="1800" dirty="0" err="1">
                          <a:latin typeface="+mn-lt"/>
                          <a:ea typeface="宋体"/>
                          <a:cs typeface="Times New Roman"/>
                        </a:rPr>
                        <a:t>litres</a:t>
                      </a:r>
                      <a:r>
                        <a:rPr lang="en-US" sz="1800" dirty="0">
                          <a:latin typeface="+mn-lt"/>
                          <a:ea typeface="宋体"/>
                          <a:cs typeface="Times New Roman"/>
                        </a:rPr>
                        <a:t> but ≤ 50 </a:t>
                      </a:r>
                      <a:r>
                        <a:rPr lang="en-US" sz="1800" dirty="0" err="1">
                          <a:latin typeface="+mn-lt"/>
                          <a:ea typeface="宋体"/>
                          <a:cs typeface="Times New Roman"/>
                        </a:rPr>
                        <a:t>litres</a:t>
                      </a:r>
                      <a:endParaRPr lang="en-US" sz="1800" dirty="0">
                        <a:latin typeface="+mn-lt"/>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mn-lt"/>
                          <a:ea typeface="宋体"/>
                          <a:cs typeface="Times New Roman"/>
                        </a:rPr>
                        <a:t>At least 74 x 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nSpc>
                          <a:spcPct val="115000"/>
                        </a:lnSpc>
                        <a:spcBef>
                          <a:spcPts val="0"/>
                        </a:spcBef>
                        <a:spcAft>
                          <a:spcPts val="0"/>
                        </a:spcAft>
                      </a:pPr>
                      <a:r>
                        <a:rPr lang="en-US" sz="1800" dirty="0">
                          <a:latin typeface="+mn-lt"/>
                          <a:ea typeface="宋体"/>
                          <a:cs typeface="Times New Roman"/>
                        </a:rPr>
                        <a:t>&gt; 50 </a:t>
                      </a:r>
                      <a:r>
                        <a:rPr lang="en-US" sz="1800" dirty="0" err="1">
                          <a:latin typeface="+mn-lt"/>
                          <a:ea typeface="宋体"/>
                          <a:cs typeface="Times New Roman"/>
                        </a:rPr>
                        <a:t>litres</a:t>
                      </a:r>
                      <a:r>
                        <a:rPr lang="en-US" sz="1800" dirty="0">
                          <a:latin typeface="+mn-lt"/>
                          <a:ea typeface="宋体"/>
                          <a:cs typeface="Times New Roman"/>
                        </a:rPr>
                        <a:t> but ≤ 500 </a:t>
                      </a:r>
                      <a:r>
                        <a:rPr lang="en-US" sz="1800" dirty="0" err="1">
                          <a:latin typeface="+mn-lt"/>
                          <a:ea typeface="宋体"/>
                          <a:cs typeface="Times New Roman"/>
                        </a:rPr>
                        <a:t>litres</a:t>
                      </a:r>
                      <a:endParaRPr lang="en-US" sz="1800" dirty="0">
                        <a:latin typeface="+mn-lt"/>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mn-lt"/>
                          <a:ea typeface="宋体"/>
                          <a:cs typeface="Times New Roman"/>
                        </a:rPr>
                        <a:t>At least 105 x 148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nSpc>
                          <a:spcPct val="115000"/>
                        </a:lnSpc>
                        <a:spcBef>
                          <a:spcPts val="0"/>
                        </a:spcBef>
                        <a:spcAft>
                          <a:spcPts val="0"/>
                        </a:spcAft>
                      </a:pPr>
                      <a:r>
                        <a:rPr lang="en-US" sz="1800" dirty="0">
                          <a:latin typeface="+mn-lt"/>
                          <a:ea typeface="宋体"/>
                          <a:cs typeface="Times New Roman"/>
                        </a:rPr>
                        <a:t>&gt; 500 </a:t>
                      </a:r>
                      <a:r>
                        <a:rPr lang="en-US" sz="1800" dirty="0" err="1">
                          <a:latin typeface="+mn-lt"/>
                          <a:ea typeface="宋体"/>
                          <a:cs typeface="Times New Roman"/>
                        </a:rPr>
                        <a:t>litres</a:t>
                      </a:r>
                      <a:endParaRPr lang="en-US" sz="1800" dirty="0">
                        <a:latin typeface="+mn-lt"/>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mn-lt"/>
                          <a:ea typeface="宋体"/>
                          <a:cs typeface="Times New Roman"/>
                        </a:rPr>
                        <a:t>At least 148 x 210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 name="Rectangle 14"/>
          <p:cNvSpPr/>
          <p:nvPr/>
        </p:nvSpPr>
        <p:spPr>
          <a:xfrm>
            <a:off x="609600" y="533400"/>
            <a:ext cx="16544850" cy="584775"/>
          </a:xfrm>
          <a:prstGeom prst="rect">
            <a:avLst/>
          </a:prstGeom>
        </p:spPr>
        <p:txBody>
          <a:bodyPr wrap="none">
            <a:spAutoFit/>
          </a:bodyPr>
          <a:lstStyle/>
          <a:p>
            <a:r>
              <a:rPr lang="en-US" altLang="zh-CN" sz="3200" b="1" dirty="0" smtClean="0">
                <a:latin typeface="Arial" panose="020B0604020202020204" pitchFamily="34" charset="0"/>
                <a:cs typeface="Arial" panose="020B0604020202020204" pitchFamily="34" charset="0"/>
              </a:rPr>
              <a:t>A GHS </a:t>
            </a:r>
            <a:r>
              <a:rPr lang="en-US" altLang="zh-CN" sz="3200" b="1" dirty="0" smtClean="0">
                <a:latin typeface="Arial" panose="020B0604020202020204" pitchFamily="34" charset="0"/>
                <a:cs typeface="Arial" panose="020B0604020202020204" pitchFamily="34" charset="0"/>
              </a:rPr>
              <a:t>Label for Inner Packaging – Maleic Anhydride </a:t>
            </a:r>
            <a:r>
              <a:rPr lang="en-US" altLang="zh-CN" sz="3200" b="1" dirty="0" smtClean="0">
                <a:latin typeface="Arial" panose="020B0604020202020204" pitchFamily="34" charset="0"/>
                <a:cs typeface="Arial" panose="020B0604020202020204" pitchFamily="34" charset="0"/>
              </a:rPr>
              <a:t>(Without </a:t>
            </a:r>
            <a:r>
              <a:rPr lang="en-US" altLang="zh-CN" sz="3200" b="1" dirty="0">
                <a:latin typeface="Arial" panose="020B0604020202020204" pitchFamily="34" charset="0"/>
                <a:cs typeface="Arial" panose="020B0604020202020204" pitchFamily="34" charset="0"/>
              </a:rPr>
              <a:t>T</a:t>
            </a:r>
            <a:r>
              <a:rPr lang="en-US" altLang="zh-CN" sz="3200" b="1" dirty="0" smtClean="0">
                <a:latin typeface="Arial" panose="020B0604020202020204" pitchFamily="34" charset="0"/>
                <a:cs typeface="Arial" panose="020B0604020202020204" pitchFamily="34" charset="0"/>
              </a:rPr>
              <a:t>ransport </a:t>
            </a:r>
            <a:r>
              <a:rPr lang="en-US" altLang="zh-CN" sz="3200" b="1" dirty="0">
                <a:latin typeface="Arial" panose="020B0604020202020204" pitchFamily="34" charset="0"/>
                <a:cs typeface="Arial" panose="020B0604020202020204" pitchFamily="34" charset="0"/>
              </a:rPr>
              <a:t>I</a:t>
            </a:r>
            <a:r>
              <a:rPr lang="en-US" altLang="zh-CN" sz="3200" b="1" dirty="0" smtClean="0">
                <a:latin typeface="Arial" panose="020B0604020202020204" pitchFamily="34" charset="0"/>
                <a:cs typeface="Arial" panose="020B0604020202020204" pitchFamily="34" charset="0"/>
              </a:rPr>
              <a:t>nformation</a:t>
            </a:r>
            <a:r>
              <a:rPr lang="en-US" altLang="zh-CN" sz="3200" b="1" dirty="0" smtClean="0">
                <a:latin typeface="Arial" panose="020B0604020202020204" pitchFamily="34" charset="0"/>
                <a:cs typeface="Arial" panose="020B0604020202020204" pitchFamily="34"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142610" y="1447800"/>
            <a:ext cx="20040989" cy="6400800"/>
          </a:xfrm>
          <a:prstGeom prst="rect">
            <a:avLst/>
          </a:prstGeom>
          <a:solidFill>
            <a:schemeClr val="tx2">
              <a:lumMod val="60000"/>
              <a:lumOff val="40000"/>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677400" y="1973044"/>
            <a:ext cx="6858000" cy="5570756"/>
          </a:xfrm>
          <a:prstGeom prst="rect">
            <a:avLst/>
          </a:prstGeom>
          <a:noFill/>
        </p:spPr>
        <p:txBody>
          <a:bodyPr wrap="square">
            <a:spAutoFit/>
          </a:bodyPr>
          <a:lstStyle/>
          <a:p>
            <a:pPr fontAlgn="auto">
              <a:spcBef>
                <a:spcPts val="0"/>
              </a:spcBef>
              <a:spcAft>
                <a:spcPts val="0"/>
              </a:spcAft>
              <a:defRPr/>
            </a:pPr>
            <a:r>
              <a:rPr lang="en-US" altLang="zh-CN" sz="3600" b="1" kern="1000" spc="-20" dirty="0" smtClean="0">
                <a:latin typeface="Arial" pitchFamily="34" charset="0"/>
                <a:ea typeface="Dotum" pitchFamily="34" charset="-127"/>
                <a:cs typeface="Arial" pitchFamily="34" charset="0"/>
              </a:rPr>
              <a:t>Danger</a:t>
            </a:r>
          </a:p>
          <a:p>
            <a:pPr fontAlgn="auto">
              <a:spcBef>
                <a:spcPts val="0"/>
              </a:spcBef>
              <a:spcAft>
                <a:spcPts val="0"/>
              </a:spcAft>
              <a:defRPr/>
            </a:pPr>
            <a:endParaRPr lang="en-US" altLang="zh-CN" sz="2000" b="1" kern="1000" spc="-20" dirty="0" smtClean="0">
              <a:ea typeface="Dotum" pitchFamily="34" charset="-127"/>
              <a:cs typeface="Arial" pitchFamily="34" charset="0"/>
            </a:endParaRP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Harmful if swallowed. </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Causes severe skin burns and eye damage. </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May cause allergy or asthma symptoms or breathing </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difficulties if inhaled. </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May cause an allergic skin reaction.</a:t>
            </a:r>
            <a:endParaRPr lang="en-US" altLang="zh-CN" sz="2000" kern="1000" spc="-20" dirty="0">
              <a:latin typeface="Arial" pitchFamily="34" charset="0"/>
              <a:ea typeface="Dotum" pitchFamily="34" charset="-127"/>
              <a:cs typeface="Arial" pitchFamily="34" charset="0"/>
            </a:endParaRPr>
          </a:p>
          <a:p>
            <a:pPr fontAlgn="auto">
              <a:spcBef>
                <a:spcPts val="0"/>
              </a:spcBef>
              <a:spcAft>
                <a:spcPts val="0"/>
              </a:spcAft>
              <a:defRPr/>
            </a:pPr>
            <a:endParaRPr lang="en-US" altLang="zh-CN" sz="2000" kern="1000" spc="-20" dirty="0" smtClean="0">
              <a:latin typeface="Arial" pitchFamily="34" charset="0"/>
              <a:ea typeface="Dotum" pitchFamily="34" charset="-127"/>
              <a:cs typeface="Arial" pitchFamily="34" charset="0"/>
            </a:endParaRPr>
          </a:p>
          <a:p>
            <a:pPr>
              <a:defRPr/>
            </a:pPr>
            <a:r>
              <a:rPr lang="en-US" altLang="zh-CN" sz="2000" kern="1000" spc="-20" dirty="0" smtClean="0">
                <a:latin typeface="Arial" pitchFamily="34" charset="0"/>
                <a:ea typeface="Dotum" pitchFamily="34" charset="-127"/>
                <a:cs typeface="Arial" pitchFamily="34" charset="0"/>
              </a:rPr>
              <a:t>Do not eat, drink or smoke when using this product. </a:t>
            </a:r>
          </a:p>
          <a:p>
            <a:pPr>
              <a:defRPr/>
            </a:pPr>
            <a:r>
              <a:rPr lang="en-US" altLang="zh-CN" sz="2000" kern="1000" spc="-20" dirty="0" smtClean="0">
                <a:latin typeface="Arial" pitchFamily="34" charset="0"/>
                <a:ea typeface="Dotum" pitchFamily="34" charset="-127"/>
                <a:cs typeface="Arial" pitchFamily="34" charset="0"/>
              </a:rPr>
              <a:t>If swallowed:  Call a poison center or</a:t>
            </a:r>
          </a:p>
          <a:p>
            <a:pPr>
              <a:defRPr/>
            </a:pPr>
            <a:r>
              <a:rPr lang="en-US" altLang="zh-CN" sz="2000" kern="1000" spc="-20" dirty="0" smtClean="0">
                <a:latin typeface="Arial" pitchFamily="34" charset="0"/>
                <a:ea typeface="Dotum" pitchFamily="34" charset="-127"/>
                <a:cs typeface="Arial" pitchFamily="34" charset="0"/>
              </a:rPr>
              <a:t>doctor/physician if you feel unwell.</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IF inhaled: Remove victim to fresh air and keep at rest in a position comfortable for breathing. </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IF on skin(or hair):Remove/Take off immediately all contaminated clothing. Rinse skin with water/shower.</a:t>
            </a:r>
          </a:p>
          <a:p>
            <a:pPr fontAlgn="auto">
              <a:spcBef>
                <a:spcPts val="0"/>
              </a:spcBef>
              <a:spcAft>
                <a:spcPts val="0"/>
              </a:spcAft>
              <a:defRPr/>
            </a:pPr>
            <a:r>
              <a:rPr lang="en-US" altLang="zh-CN" sz="2000" kern="1000" spc="-20" dirty="0" smtClean="0">
                <a:latin typeface="Arial" pitchFamily="34" charset="0"/>
                <a:ea typeface="Dotum" pitchFamily="34" charset="-127"/>
                <a:cs typeface="Arial" pitchFamily="34" charset="0"/>
              </a:rPr>
              <a:t>Store locked up.</a:t>
            </a:r>
            <a:endParaRPr lang="en-US" altLang="zh-CN" sz="2000" dirty="0">
              <a:latin typeface="Arial" pitchFamily="34" charset="0"/>
              <a:cs typeface="Arial" pitchFamily="34" charset="0"/>
            </a:endParaRPr>
          </a:p>
          <a:p>
            <a:pPr fontAlgn="auto">
              <a:spcBef>
                <a:spcPts val="0"/>
              </a:spcBef>
              <a:spcAft>
                <a:spcPts val="0"/>
              </a:spcAft>
              <a:defRPr/>
            </a:pPr>
            <a:endParaRPr lang="zh-CN" altLang="en-US" sz="2000" dirty="0">
              <a:latin typeface="+mn-lt"/>
              <a:ea typeface="+mn-ea"/>
            </a:endParaRPr>
          </a:p>
        </p:txBody>
      </p:sp>
      <p:pic>
        <p:nvPicPr>
          <p:cNvPr id="6" name="Picture 6" descr="http://www.unece.org/trans/danger/publi/ghs/pictograms/silhouete.gif"/>
          <p:cNvPicPr>
            <a:picLocks noChangeAspect="1" noChangeArrowheads="1"/>
          </p:cNvPicPr>
          <p:nvPr/>
        </p:nvPicPr>
        <p:blipFill>
          <a:blip r:embed="rId2"/>
          <a:srcRect/>
          <a:stretch>
            <a:fillRect/>
          </a:stretch>
        </p:blipFill>
        <p:spPr bwMode="auto">
          <a:xfrm>
            <a:off x="6781800" y="3429000"/>
            <a:ext cx="2385392" cy="2438400"/>
          </a:xfrm>
          <a:prstGeom prst="rect">
            <a:avLst/>
          </a:prstGeom>
          <a:noFill/>
          <a:ln w="9525">
            <a:noFill/>
            <a:miter lim="800000"/>
            <a:headEnd/>
            <a:tailEnd/>
          </a:ln>
        </p:spPr>
      </p:pic>
      <p:sp>
        <p:nvSpPr>
          <p:cNvPr id="8" name="TextBox 41"/>
          <p:cNvSpPr txBox="1">
            <a:spLocks noChangeArrowheads="1"/>
          </p:cNvSpPr>
          <p:nvPr/>
        </p:nvSpPr>
        <p:spPr bwMode="auto">
          <a:xfrm>
            <a:off x="16535400" y="1905000"/>
            <a:ext cx="4114800" cy="830997"/>
          </a:xfrm>
          <a:prstGeom prst="rect">
            <a:avLst/>
          </a:prstGeom>
          <a:noFill/>
          <a:ln w="9525">
            <a:noFill/>
            <a:miter lim="800000"/>
            <a:headEnd/>
            <a:tailEnd/>
          </a:ln>
        </p:spPr>
        <p:txBody>
          <a:bodyPr wrap="square">
            <a:spAutoFit/>
          </a:bodyPr>
          <a:lstStyle/>
          <a:p>
            <a:pPr algn="ctr"/>
            <a:r>
              <a:rPr lang="en-US" altLang="zh-CN" sz="2400" b="1" dirty="0" smtClean="0">
                <a:latin typeface="Dotum" pitchFamily="34" charset="-127"/>
                <a:ea typeface="Dotum" pitchFamily="34" charset="-127"/>
              </a:rPr>
              <a:t>UN 2215 </a:t>
            </a:r>
          </a:p>
          <a:p>
            <a:pPr algn="ctr"/>
            <a:r>
              <a:rPr lang="en-US" altLang="zh-CN" sz="2400" b="1" dirty="0" err="1" smtClean="0">
                <a:latin typeface="Dotum" pitchFamily="34" charset="-127"/>
                <a:ea typeface="Dotum" pitchFamily="34" charset="-127"/>
              </a:rPr>
              <a:t>Maleic</a:t>
            </a:r>
            <a:r>
              <a:rPr lang="en-US" altLang="zh-CN" sz="2400" b="1" dirty="0" smtClean="0">
                <a:latin typeface="Dotum" pitchFamily="34" charset="-127"/>
                <a:ea typeface="Dotum" pitchFamily="34" charset="-127"/>
              </a:rPr>
              <a:t> Anhydride</a:t>
            </a:r>
            <a:endParaRPr lang="zh-CN" altLang="en-US" sz="2400" b="1" dirty="0">
              <a:latin typeface="Dotum" pitchFamily="34" charset="-127"/>
              <a:ea typeface="Dotum" pitchFamily="34" charset="-127"/>
            </a:endParaRPr>
          </a:p>
        </p:txBody>
      </p:sp>
      <p:sp>
        <p:nvSpPr>
          <p:cNvPr id="12" name="TextBox 5"/>
          <p:cNvSpPr txBox="1">
            <a:spLocks noChangeArrowheads="1"/>
          </p:cNvSpPr>
          <p:nvPr/>
        </p:nvSpPr>
        <p:spPr bwMode="auto">
          <a:xfrm>
            <a:off x="1371600" y="1587579"/>
            <a:ext cx="5486400" cy="6032421"/>
          </a:xfrm>
          <a:prstGeom prst="rect">
            <a:avLst/>
          </a:prstGeom>
          <a:noFill/>
          <a:ln w="9525">
            <a:noFill/>
            <a:miter lim="800000"/>
            <a:headEnd/>
            <a:tailEnd/>
          </a:ln>
        </p:spPr>
        <p:txBody>
          <a:bodyPr wrap="square">
            <a:spAutoFit/>
          </a:bodyPr>
          <a:lstStyle/>
          <a:p>
            <a:endParaRPr lang="en-US" altLang="zh-CN" sz="3600" dirty="0">
              <a:latin typeface="Calibri" pitchFamily="34" charset="0"/>
            </a:endParaRPr>
          </a:p>
          <a:p>
            <a:endParaRPr lang="en-US" altLang="zh-CN" sz="3600" b="1" dirty="0" smtClean="0">
              <a:cs typeface="Arial" charset="0"/>
            </a:endParaRPr>
          </a:p>
          <a:p>
            <a:r>
              <a:rPr lang="en-US" sz="3600" b="1" dirty="0" smtClean="0"/>
              <a:t>Maleic Anhydride</a:t>
            </a:r>
          </a:p>
          <a:p>
            <a:endParaRPr lang="en-US" sz="3600" dirty="0" smtClean="0"/>
          </a:p>
          <a:p>
            <a:r>
              <a:rPr lang="en-US" altLang="zh-CN" sz="1800" dirty="0" smtClean="0">
                <a:latin typeface="Arial" pitchFamily="34" charset="0"/>
                <a:cs typeface="Arial" pitchFamily="34" charset="0"/>
              </a:rPr>
              <a:t>CAS number:</a:t>
            </a:r>
            <a:r>
              <a:rPr lang="en-US" sz="1800" dirty="0" smtClean="0">
                <a:latin typeface="Arial" pitchFamily="34" charset="0"/>
                <a:cs typeface="Arial" pitchFamily="34" charset="0"/>
              </a:rPr>
              <a:t> 108-31-6 </a:t>
            </a:r>
            <a:r>
              <a:rPr lang="en-US" altLang="zh-CN" sz="1800" dirty="0" smtClean="0">
                <a:latin typeface="Arial" pitchFamily="34" charset="0"/>
                <a:cs typeface="Arial" pitchFamily="34" charset="0"/>
              </a:rPr>
              <a:t>EC number:</a:t>
            </a:r>
            <a:r>
              <a:rPr lang="en-US" sz="1800" dirty="0" smtClean="0">
                <a:latin typeface="Arial" pitchFamily="34" charset="0"/>
                <a:cs typeface="Arial" pitchFamily="34" charset="0"/>
              </a:rPr>
              <a:t> 200-659-6</a:t>
            </a:r>
            <a:endParaRPr lang="en-US" altLang="zh-CN" sz="1800" b="1" dirty="0">
              <a:latin typeface="Arial" pitchFamily="34" charset="0"/>
              <a:cs typeface="Arial" pitchFamily="34" charset="0"/>
            </a:endParaRPr>
          </a:p>
          <a:p>
            <a:pPr algn="r"/>
            <a:endParaRPr lang="en-US" altLang="zh-CN" sz="3600" b="1" dirty="0">
              <a:cs typeface="Arial" charset="0"/>
            </a:endParaRPr>
          </a:p>
          <a:p>
            <a:endParaRPr lang="en-US" altLang="zh-CN" sz="2400" dirty="0" smtClean="0">
              <a:latin typeface="Verdana" pitchFamily="34" charset="0"/>
              <a:ea typeface="DotumChe" pitchFamily="49" charset="-127"/>
              <a:cs typeface="Arial" charset="0"/>
            </a:endParaRPr>
          </a:p>
          <a:p>
            <a:endParaRPr lang="en-US" altLang="zh-CN" sz="2400" dirty="0">
              <a:latin typeface="Verdana" pitchFamily="34" charset="0"/>
              <a:ea typeface="DotumChe" pitchFamily="49" charset="-127"/>
              <a:cs typeface="Arial" charset="0"/>
            </a:endParaRPr>
          </a:p>
          <a:p>
            <a:r>
              <a:rPr lang="en-US" altLang="zh-CN" sz="2000" dirty="0" smtClean="0">
                <a:latin typeface="Arial" pitchFamily="34" charset="0"/>
                <a:ea typeface="DotumChe" pitchFamily="49" charset="-127"/>
                <a:cs typeface="Arial" pitchFamily="34" charset="0"/>
              </a:rPr>
              <a:t>Index-No</a:t>
            </a:r>
            <a:r>
              <a:rPr lang="en-US" altLang="zh-CN" sz="2000" dirty="0">
                <a:latin typeface="Arial" pitchFamily="34" charset="0"/>
                <a:ea typeface="DotumChe" pitchFamily="49" charset="-127"/>
                <a:cs typeface="Arial" pitchFamily="34" charset="0"/>
              </a:rPr>
              <a:t>: 603-001-00-X</a:t>
            </a:r>
          </a:p>
          <a:p>
            <a:r>
              <a:rPr lang="en-US" altLang="zh-CN" sz="2000" dirty="0" smtClean="0">
                <a:latin typeface="Arial" pitchFamily="34" charset="0"/>
                <a:ea typeface="DotumChe" pitchFamily="49" charset="-127"/>
                <a:cs typeface="Arial" pitchFamily="34" charset="0"/>
              </a:rPr>
              <a:t>Manufactured by or supplied by</a:t>
            </a:r>
          </a:p>
          <a:p>
            <a:r>
              <a:rPr lang="en-US" altLang="zh-CN" sz="2000" dirty="0" err="1" smtClean="0">
                <a:latin typeface="Arial" pitchFamily="34" charset="0"/>
                <a:ea typeface="DotumChe" pitchFamily="49" charset="-127"/>
                <a:cs typeface="Arial" pitchFamily="34" charset="0"/>
              </a:rPr>
              <a:t>xxxChemicals</a:t>
            </a:r>
            <a:endParaRPr lang="en-US" altLang="zh-CN" sz="2000" dirty="0" smtClean="0">
              <a:latin typeface="Arial" pitchFamily="34" charset="0"/>
              <a:ea typeface="DotumChe" pitchFamily="49" charset="-127"/>
              <a:cs typeface="Arial" pitchFamily="34" charset="0"/>
            </a:endParaRPr>
          </a:p>
          <a:p>
            <a:r>
              <a:rPr lang="en-US" sz="2000" dirty="0" smtClean="0">
                <a:latin typeface="Arial" pitchFamily="34" charset="0"/>
                <a:cs typeface="Arial" pitchFamily="34" charset="0"/>
              </a:rPr>
              <a:t>Xxx </a:t>
            </a:r>
            <a:r>
              <a:rPr lang="en-US" sz="2000" dirty="0" err="1" smtClean="0">
                <a:latin typeface="Arial" pitchFamily="34" charset="0"/>
                <a:cs typeface="Arial" pitchFamily="34" charset="0"/>
              </a:rPr>
              <a:t>xxxx</a:t>
            </a:r>
            <a:r>
              <a:rPr lang="en-US" sz="2000" dirty="0" smtClean="0">
                <a:latin typeface="Arial" pitchFamily="34" charset="0"/>
                <a:cs typeface="Arial" pitchFamily="34" charset="0"/>
              </a:rPr>
              <a:t>, </a:t>
            </a:r>
            <a:r>
              <a:rPr lang="en-US" sz="2000" dirty="0" smtClean="0">
                <a:latin typeface="Arial" pitchFamily="34" charset="0"/>
                <a:cs typeface="Arial" pitchFamily="34" charset="0"/>
              </a:rPr>
              <a:t>The </a:t>
            </a:r>
            <a:r>
              <a:rPr lang="en-US" sz="2000" dirty="0">
                <a:latin typeface="Arial" pitchFamily="34" charset="0"/>
                <a:cs typeface="Arial" pitchFamily="34" charset="0"/>
              </a:rPr>
              <a:t>Netherlands </a:t>
            </a:r>
            <a:endParaRPr lang="en-US" sz="2000" dirty="0" smtClean="0">
              <a:latin typeface="Arial" pitchFamily="34" charset="0"/>
              <a:cs typeface="Arial" pitchFamily="34" charset="0"/>
            </a:endParaRPr>
          </a:p>
          <a:p>
            <a:endParaRPr lang="en-US" altLang="zh-CN" sz="2000" dirty="0" smtClean="0">
              <a:latin typeface="Arial" pitchFamily="34" charset="0"/>
              <a:ea typeface="DotumChe" pitchFamily="49" charset="-127"/>
              <a:cs typeface="Arial" pitchFamily="34" charset="0"/>
            </a:endParaRPr>
          </a:p>
          <a:p>
            <a:r>
              <a:rPr lang="en-US" altLang="zh-CN" sz="2000" dirty="0" smtClean="0">
                <a:latin typeface="Arial" pitchFamily="34" charset="0"/>
                <a:ea typeface="DotumChe" pitchFamily="49" charset="-127"/>
                <a:cs typeface="Arial" pitchFamily="34" charset="0"/>
              </a:rPr>
              <a:t>Tel:</a:t>
            </a:r>
            <a:r>
              <a:rPr lang="en-US" sz="2000" dirty="0" smtClean="0">
                <a:latin typeface="Arial" pitchFamily="34" charset="0"/>
                <a:cs typeface="Arial" pitchFamily="34" charset="0"/>
              </a:rPr>
              <a:t>+31-652xxxx</a:t>
            </a:r>
            <a:endParaRPr lang="en-US" altLang="zh-CN" sz="2000" dirty="0">
              <a:latin typeface="Arial" pitchFamily="34" charset="0"/>
              <a:ea typeface="DotumChe" pitchFamily="49" charset="-127"/>
              <a:cs typeface="Arial" pitchFamily="34" charset="0"/>
            </a:endParaRPr>
          </a:p>
          <a:p>
            <a:r>
              <a:rPr lang="en-US" sz="2000" dirty="0" smtClean="0">
                <a:latin typeface="Arial" pitchFamily="34" charset="0"/>
                <a:cs typeface="Arial" pitchFamily="34" charset="0"/>
              </a:rPr>
              <a:t>www.xxxchemicals.com</a:t>
            </a:r>
            <a:endParaRPr lang="zh-CN" altLang="en-US" sz="2000" dirty="0">
              <a:latin typeface="Arial" pitchFamily="34" charset="0"/>
              <a:ea typeface="DotumChe" pitchFamily="49" charset="-127"/>
              <a:cs typeface="Arial" pitchFamily="34" charset="0"/>
            </a:endParaRPr>
          </a:p>
        </p:txBody>
      </p:sp>
      <p:pic>
        <p:nvPicPr>
          <p:cNvPr id="13" name="Picture 12" descr="acide.gif"/>
          <p:cNvPicPr>
            <a:picLocks noChangeAspect="1"/>
          </p:cNvPicPr>
          <p:nvPr/>
        </p:nvPicPr>
        <p:blipFill>
          <a:blip r:embed="rId3"/>
          <a:stretch>
            <a:fillRect/>
          </a:stretch>
        </p:blipFill>
        <p:spPr>
          <a:xfrm>
            <a:off x="16840200" y="3124200"/>
            <a:ext cx="3500332" cy="3505200"/>
          </a:xfrm>
          <a:prstGeom prst="rect">
            <a:avLst/>
          </a:prstGeom>
        </p:spPr>
      </p:pic>
      <p:sp>
        <p:nvSpPr>
          <p:cNvPr id="10" name="Rectangle 9"/>
          <p:cNvSpPr/>
          <p:nvPr/>
        </p:nvSpPr>
        <p:spPr>
          <a:xfrm>
            <a:off x="1142611" y="381000"/>
            <a:ext cx="18312193" cy="584775"/>
          </a:xfrm>
          <a:prstGeom prst="rect">
            <a:avLst/>
          </a:prstGeom>
        </p:spPr>
        <p:txBody>
          <a:bodyPr wrap="none">
            <a:spAutoFit/>
          </a:bodyPr>
          <a:lstStyle/>
          <a:p>
            <a:r>
              <a:rPr lang="en-US" altLang="zh-CN" sz="3200" b="1" dirty="0" smtClean="0">
                <a:latin typeface="Arial" panose="020B0604020202020204" pitchFamily="34" charset="0"/>
                <a:cs typeface="Arial" panose="020B0604020202020204" pitchFamily="34" charset="0"/>
              </a:rPr>
              <a:t>A GHS </a:t>
            </a:r>
            <a:r>
              <a:rPr lang="en-US" altLang="zh-CN" sz="3200" b="1" dirty="0" smtClean="0">
                <a:latin typeface="Arial" panose="020B0604020202020204" pitchFamily="34" charset="0"/>
                <a:cs typeface="Arial" panose="020B0604020202020204" pitchFamily="34" charset="0"/>
              </a:rPr>
              <a:t>Label for Single Packaging and Outer Packaging (with </a:t>
            </a:r>
            <a:r>
              <a:rPr lang="en-US" altLang="zh-CN" sz="3200" b="1" dirty="0" smtClean="0">
                <a:latin typeface="Arial" panose="020B0604020202020204" pitchFamily="34" charset="0"/>
                <a:cs typeface="Arial" panose="020B0604020202020204" pitchFamily="34" charset="0"/>
              </a:rPr>
              <a:t>Transport </a:t>
            </a:r>
            <a:r>
              <a:rPr lang="en-US" altLang="zh-CN" sz="3200" b="1" dirty="0">
                <a:latin typeface="Arial" panose="020B0604020202020204" pitchFamily="34" charset="0"/>
                <a:cs typeface="Arial" panose="020B0604020202020204" pitchFamily="34" charset="0"/>
              </a:rPr>
              <a:t>I</a:t>
            </a:r>
            <a:r>
              <a:rPr lang="en-US" altLang="zh-CN" sz="3200" b="1" dirty="0" smtClean="0">
                <a:latin typeface="Arial" panose="020B0604020202020204" pitchFamily="34" charset="0"/>
                <a:cs typeface="Arial" panose="020B0604020202020204" pitchFamily="34" charset="0"/>
              </a:rPr>
              <a:t>nformation </a:t>
            </a:r>
            <a:r>
              <a:rPr lang="en-US" altLang="zh-CN" sz="3200" b="1" dirty="0">
                <a:latin typeface="Arial" panose="020B0604020202020204" pitchFamily="34" charset="0"/>
                <a:cs typeface="Arial" panose="020B0604020202020204" pitchFamily="34" charset="0"/>
              </a:rPr>
              <a:t>I</a:t>
            </a:r>
            <a:r>
              <a:rPr lang="en-US" altLang="zh-CN" sz="3200" b="1" dirty="0" smtClean="0">
                <a:latin typeface="Arial" panose="020B0604020202020204" pitchFamily="34" charset="0"/>
                <a:cs typeface="Arial" panose="020B0604020202020204" pitchFamily="34" charset="0"/>
              </a:rPr>
              <a:t>ncluded</a:t>
            </a:r>
            <a:r>
              <a:rPr lang="en-US" altLang="zh-CN" sz="3200" b="1" dirty="0" smtClean="0">
                <a:latin typeface="Arial" panose="020B0604020202020204" pitchFamily="34" charset="0"/>
                <a:cs typeface="Arial" panose="020B0604020202020204" pitchFamily="34" charset="0"/>
              </a:rPr>
              <a:t>)</a:t>
            </a:r>
          </a:p>
        </p:txBody>
      </p:sp>
      <p:sp>
        <p:nvSpPr>
          <p:cNvPr id="14" name="Rectangle 13"/>
          <p:cNvSpPr/>
          <p:nvPr/>
        </p:nvSpPr>
        <p:spPr>
          <a:xfrm>
            <a:off x="1143000" y="8534400"/>
            <a:ext cx="20040600" cy="1631216"/>
          </a:xfrm>
          <a:prstGeom prst="rect">
            <a:avLst/>
          </a:prstGeom>
        </p:spPr>
        <p:txBody>
          <a:bodyPr wrap="square">
            <a:spAutoFit/>
          </a:bodyPr>
          <a:lstStyle/>
          <a:p>
            <a:r>
              <a:rPr lang="en-US" sz="2000" dirty="0" smtClean="0"/>
              <a:t>1. Where a package consists of an outer and an inner packaging, together with any intermediate packaging, and the outer packaging meets </a:t>
            </a:r>
            <a:r>
              <a:rPr lang="en-US" sz="2000" dirty="0" err="1" smtClean="0"/>
              <a:t>labelling</a:t>
            </a:r>
            <a:r>
              <a:rPr lang="en-US" sz="2000" dirty="0" smtClean="0"/>
              <a:t> provisions in accordance with the rules on the transport of dangerous goods, the inner and any intermediate packaging shall be </a:t>
            </a:r>
            <a:r>
              <a:rPr lang="en-US" sz="2000" dirty="0" err="1" smtClean="0"/>
              <a:t>labelled</a:t>
            </a:r>
            <a:r>
              <a:rPr lang="en-US" sz="2000" dirty="0" smtClean="0"/>
              <a:t> in accordance with this Regulation. The outer packaging may also be </a:t>
            </a:r>
            <a:r>
              <a:rPr lang="en-US" sz="2000" dirty="0" err="1" smtClean="0"/>
              <a:t>labelled</a:t>
            </a:r>
            <a:r>
              <a:rPr lang="en-US" sz="2000" dirty="0" smtClean="0"/>
              <a:t> in accordance with this Regulation. Where the hazard pictogram(s) required by this Regulation relate to the same hazard as in the rules for the transport of dangerous goods, the hazard pictogram(s) required by this Regulation need not appear on the outer packaging. </a:t>
            </a:r>
            <a:r>
              <a:rPr lang="en-US" sz="2000" dirty="0"/>
              <a:t> </a:t>
            </a:r>
            <a:r>
              <a:rPr lang="en-US" sz="2000" dirty="0" smtClean="0"/>
              <a:t>- EU CLP Regulation/GHS.</a:t>
            </a:r>
            <a:endParaRPr lang="en-US" sz="2000" dirty="0" smtClean="0"/>
          </a:p>
          <a:p>
            <a:endParaRPr lang="en-US"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562</Words>
  <Application>Microsoft Office PowerPoint</Application>
  <PresentationFormat>Custom</PresentationFormat>
  <Paragraphs>89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Syngenta</cp:lastModifiedBy>
  <cp:revision>36</cp:revision>
  <dcterms:created xsi:type="dcterms:W3CDTF">2010-09-15T02:58:56Z</dcterms:created>
  <dcterms:modified xsi:type="dcterms:W3CDTF">2015-05-14T01:32:32Z</dcterms:modified>
</cp:coreProperties>
</file>